
<file path=[Content_Types].xml><?xml version="1.0" encoding="utf-8"?>
<Types xmlns="http://schemas.openxmlformats.org/package/2006/content-types">
  <Default Extension="bin" ContentType="application/vnd.openxmlformats-officedocument.oleObject"/>
  <Default Extension="doc" ContentType="application/msword"/>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2"/>
  </p:notesMasterIdLst>
  <p:sldIdLst>
    <p:sldId id="256" r:id="rId2"/>
    <p:sldId id="258" r:id="rId3"/>
    <p:sldId id="325" r:id="rId4"/>
    <p:sldId id="328" r:id="rId5"/>
    <p:sldId id="319" r:id="rId6"/>
    <p:sldId id="566" r:id="rId7"/>
    <p:sldId id="672" r:id="rId8"/>
    <p:sldId id="671" r:id="rId9"/>
    <p:sldId id="565" r:id="rId10"/>
    <p:sldId id="326" r:id="rId11"/>
    <p:sldId id="284" r:id="rId12"/>
    <p:sldId id="285" r:id="rId13"/>
    <p:sldId id="291" r:id="rId14"/>
    <p:sldId id="315" r:id="rId15"/>
    <p:sldId id="286" r:id="rId16"/>
    <p:sldId id="287" r:id="rId17"/>
    <p:sldId id="292" r:id="rId18"/>
    <p:sldId id="289" r:id="rId19"/>
    <p:sldId id="293" r:id="rId20"/>
    <p:sldId id="290" r:id="rId21"/>
    <p:sldId id="295" r:id="rId22"/>
    <p:sldId id="316" r:id="rId23"/>
    <p:sldId id="297" r:id="rId24"/>
    <p:sldId id="298" r:id="rId25"/>
    <p:sldId id="299" r:id="rId26"/>
    <p:sldId id="301" r:id="rId27"/>
    <p:sldId id="300" r:id="rId28"/>
    <p:sldId id="296" r:id="rId29"/>
    <p:sldId id="302" r:id="rId30"/>
    <p:sldId id="303" r:id="rId31"/>
    <p:sldId id="304" r:id="rId32"/>
    <p:sldId id="305" r:id="rId33"/>
    <p:sldId id="306" r:id="rId34"/>
    <p:sldId id="307" r:id="rId35"/>
    <p:sldId id="308" r:id="rId36"/>
    <p:sldId id="309" r:id="rId37"/>
    <p:sldId id="310" r:id="rId38"/>
    <p:sldId id="311" r:id="rId39"/>
    <p:sldId id="312" r:id="rId40"/>
    <p:sldId id="318" r:id="rId41"/>
    <p:sldId id="317" r:id="rId42"/>
    <p:sldId id="320" r:id="rId43"/>
    <p:sldId id="329" r:id="rId44"/>
    <p:sldId id="321" r:id="rId45"/>
    <p:sldId id="324" r:id="rId46"/>
    <p:sldId id="330" r:id="rId47"/>
    <p:sldId id="331" r:id="rId48"/>
    <p:sldId id="332" r:id="rId49"/>
    <p:sldId id="322" r:id="rId50"/>
    <p:sldId id="334" r:id="rId5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6666FF"/>
    <a:srgbClr val="FFCCFF"/>
    <a:srgbClr val="663300"/>
    <a:srgbClr val="FF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05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B905B-0F1F-46CF-B21C-7BF341A36A49}" type="doc">
      <dgm:prSet loTypeId="urn:microsoft.com/office/officeart/2009/layout/ReverseList" loCatId="relationship" qsTypeId="urn:microsoft.com/office/officeart/2005/8/quickstyle/simple1" qsCatId="simple" csTypeId="urn:microsoft.com/office/officeart/2005/8/colors/accent3_1" csCatId="accent3" phldr="1"/>
      <dgm:spPr/>
      <dgm:t>
        <a:bodyPr/>
        <a:lstStyle/>
        <a:p>
          <a:endParaRPr lang="zh-TW" altLang="en-US"/>
        </a:p>
      </dgm:t>
    </dgm:pt>
    <dgm:pt modelId="{D6AE08FC-7893-4FAC-86F1-CBCF14A863CB}">
      <dgm:prSet phldrT="[文字]" custT="1"/>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4000" dirty="0">
              <a:solidFill>
                <a:schemeClr val="bg1"/>
              </a:solidFill>
            </a:rPr>
            <a:t>檢討省思</a:t>
          </a:r>
          <a:endParaRPr lang="en-US" altLang="zh-TW" sz="4000" dirty="0">
            <a:solidFill>
              <a:schemeClr val="bg1"/>
            </a:solidFill>
          </a:endParaRPr>
        </a:p>
        <a:p>
          <a:pPr defTabSz="1733550">
            <a:lnSpc>
              <a:spcPct val="90000"/>
            </a:lnSpc>
            <a:spcBef>
              <a:spcPct val="0"/>
            </a:spcBef>
            <a:spcAft>
              <a:spcPct val="35000"/>
            </a:spcAft>
          </a:pPr>
          <a:endParaRPr lang="zh-TW" altLang="en-US" dirty="0">
            <a:solidFill>
              <a:schemeClr val="bg1"/>
            </a:solidFill>
          </a:endParaRPr>
        </a:p>
      </dgm:t>
    </dgm:pt>
    <dgm:pt modelId="{92A0D0F4-3F49-4D2F-A50D-09CEA55C1799}" type="parTrans" cxnId="{50623AC8-2757-4DE5-AA58-8F8FC287B6FB}">
      <dgm:prSet/>
      <dgm:spPr/>
      <dgm:t>
        <a:bodyPr/>
        <a:lstStyle/>
        <a:p>
          <a:endParaRPr lang="zh-TW" altLang="en-US"/>
        </a:p>
      </dgm:t>
    </dgm:pt>
    <dgm:pt modelId="{C1C5C91A-55D4-4B13-98CF-03329B02D652}" type="sibTrans" cxnId="{50623AC8-2757-4DE5-AA58-8F8FC287B6FB}">
      <dgm:prSet/>
      <dgm:spPr/>
      <dgm:t>
        <a:bodyPr/>
        <a:lstStyle/>
        <a:p>
          <a:endParaRPr lang="zh-TW" altLang="en-US"/>
        </a:p>
      </dgm:t>
    </dgm:pt>
    <dgm:pt modelId="{D4B38647-A532-434F-8D71-F9B89E6E4CBC}">
      <dgm:prSet phldrT="[文字]" custT="1"/>
      <dgm:spPr>
        <a:solidFill>
          <a:srgbClr val="66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4000" dirty="0">
              <a:solidFill>
                <a:schemeClr val="bg1"/>
              </a:solidFill>
            </a:rPr>
            <a:t>持續精進</a:t>
          </a:r>
        </a:p>
        <a:p>
          <a:pPr defTabSz="1733550">
            <a:lnSpc>
              <a:spcPct val="90000"/>
            </a:lnSpc>
            <a:spcBef>
              <a:spcPct val="0"/>
            </a:spcBef>
            <a:spcAft>
              <a:spcPct val="35000"/>
            </a:spcAft>
          </a:pPr>
          <a:endParaRPr lang="zh-TW" altLang="en-US" dirty="0">
            <a:solidFill>
              <a:schemeClr val="bg1"/>
            </a:solidFill>
          </a:endParaRPr>
        </a:p>
      </dgm:t>
    </dgm:pt>
    <dgm:pt modelId="{5FC47DAD-DC61-417A-B0F5-4BEBB7D6711D}" type="parTrans" cxnId="{05AB2B9F-371F-4CF6-A30C-000DE8309787}">
      <dgm:prSet/>
      <dgm:spPr/>
      <dgm:t>
        <a:bodyPr/>
        <a:lstStyle/>
        <a:p>
          <a:endParaRPr lang="zh-TW" altLang="en-US"/>
        </a:p>
      </dgm:t>
    </dgm:pt>
    <dgm:pt modelId="{99DC92B3-66BA-4F8B-9CDC-72686D4883A1}" type="sibTrans" cxnId="{05AB2B9F-371F-4CF6-A30C-000DE8309787}">
      <dgm:prSet/>
      <dgm:spPr/>
      <dgm:t>
        <a:bodyPr/>
        <a:lstStyle/>
        <a:p>
          <a:endParaRPr lang="zh-TW" altLang="en-US"/>
        </a:p>
      </dgm:t>
    </dgm:pt>
    <dgm:pt modelId="{5F3FF952-1347-4FC3-AEBC-A4AFAC566C41}" type="pres">
      <dgm:prSet presAssocID="{E09B905B-0F1F-46CF-B21C-7BF341A36A49}" presName="Name0" presStyleCnt="0">
        <dgm:presLayoutVars>
          <dgm:chMax val="2"/>
          <dgm:chPref val="2"/>
          <dgm:animLvl val="lvl"/>
        </dgm:presLayoutVars>
      </dgm:prSet>
      <dgm:spPr/>
    </dgm:pt>
    <dgm:pt modelId="{07461C65-918D-4644-8CD2-6D5BAE3BF45E}" type="pres">
      <dgm:prSet presAssocID="{E09B905B-0F1F-46CF-B21C-7BF341A36A49}" presName="LeftText" presStyleLbl="revTx" presStyleIdx="0" presStyleCnt="0">
        <dgm:presLayoutVars>
          <dgm:bulletEnabled val="1"/>
        </dgm:presLayoutVars>
      </dgm:prSet>
      <dgm:spPr/>
    </dgm:pt>
    <dgm:pt modelId="{FF1DDAE3-E530-4D4F-A49D-D3682276D525}" type="pres">
      <dgm:prSet presAssocID="{E09B905B-0F1F-46CF-B21C-7BF341A36A49}" presName="LeftNode" presStyleLbl="bgImgPlace1" presStyleIdx="0" presStyleCnt="2">
        <dgm:presLayoutVars>
          <dgm:chMax val="2"/>
          <dgm:chPref val="2"/>
        </dgm:presLayoutVars>
      </dgm:prSet>
      <dgm:spPr/>
    </dgm:pt>
    <dgm:pt modelId="{EEB0CBC6-97BB-4742-992B-0180E3872DA3}" type="pres">
      <dgm:prSet presAssocID="{E09B905B-0F1F-46CF-B21C-7BF341A36A49}" presName="RightText" presStyleLbl="revTx" presStyleIdx="0" presStyleCnt="0">
        <dgm:presLayoutVars>
          <dgm:bulletEnabled val="1"/>
        </dgm:presLayoutVars>
      </dgm:prSet>
      <dgm:spPr/>
    </dgm:pt>
    <dgm:pt modelId="{514069C8-56F4-4AA2-85ED-EB9BFD62ABA9}" type="pres">
      <dgm:prSet presAssocID="{E09B905B-0F1F-46CF-B21C-7BF341A36A49}" presName="RightNode" presStyleLbl="bgImgPlace1" presStyleIdx="1" presStyleCnt="2" custLinFactNeighborX="-700" custLinFactNeighborY="-220">
        <dgm:presLayoutVars>
          <dgm:chMax val="0"/>
          <dgm:chPref val="0"/>
        </dgm:presLayoutVars>
      </dgm:prSet>
      <dgm:spPr/>
    </dgm:pt>
    <dgm:pt modelId="{0A05438A-90FB-4655-8B2B-0CCA0F005F47}" type="pres">
      <dgm:prSet presAssocID="{E09B905B-0F1F-46CF-B21C-7BF341A36A49}" presName="TopArrow" presStyleLbl="node1" presStyleIdx="0" presStyleCnt="2" custLinFactNeighborX="1138" custLinFactNeighborY="-6858"/>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E53FB8E-63FB-434A-BA89-2FFF18107531}" type="pres">
      <dgm:prSet presAssocID="{E09B905B-0F1F-46CF-B21C-7BF341A36A49}" presName="BottomArrow" presStyleLbl="node1" presStyleIdx="1" presStyleCnt="2" custLinFactNeighborX="1138" custLinFactNeighborY="7511"/>
      <dgm:spPr>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80327F1C-17AC-4C0C-858A-10E290EA04AF}" type="presOf" srcId="{D4B38647-A532-434F-8D71-F9B89E6E4CBC}" destId="{EEB0CBC6-97BB-4742-992B-0180E3872DA3}" srcOrd="0" destOrd="0" presId="urn:microsoft.com/office/officeart/2009/layout/ReverseList"/>
    <dgm:cxn modelId="{12BB554D-98F4-4234-ACC4-3A2BEE9CACD8}" type="presOf" srcId="{D6AE08FC-7893-4FAC-86F1-CBCF14A863CB}" destId="{07461C65-918D-4644-8CD2-6D5BAE3BF45E}" srcOrd="0" destOrd="0" presId="urn:microsoft.com/office/officeart/2009/layout/ReverseList"/>
    <dgm:cxn modelId="{F0813F54-9688-40E8-9ECE-6BB2E8A2BDBB}" type="presOf" srcId="{D4B38647-A532-434F-8D71-F9B89E6E4CBC}" destId="{514069C8-56F4-4AA2-85ED-EB9BFD62ABA9}" srcOrd="1" destOrd="0" presId="urn:microsoft.com/office/officeart/2009/layout/ReverseList"/>
    <dgm:cxn modelId="{05AB2B9F-371F-4CF6-A30C-000DE8309787}" srcId="{E09B905B-0F1F-46CF-B21C-7BF341A36A49}" destId="{D4B38647-A532-434F-8D71-F9B89E6E4CBC}" srcOrd="1" destOrd="0" parTransId="{5FC47DAD-DC61-417A-B0F5-4BEBB7D6711D}" sibTransId="{99DC92B3-66BA-4F8B-9CDC-72686D4883A1}"/>
    <dgm:cxn modelId="{50623AC8-2757-4DE5-AA58-8F8FC287B6FB}" srcId="{E09B905B-0F1F-46CF-B21C-7BF341A36A49}" destId="{D6AE08FC-7893-4FAC-86F1-CBCF14A863CB}" srcOrd="0" destOrd="0" parTransId="{92A0D0F4-3F49-4D2F-A50D-09CEA55C1799}" sibTransId="{C1C5C91A-55D4-4B13-98CF-03329B02D652}"/>
    <dgm:cxn modelId="{7DDF42E4-EFF8-42C9-AF93-89BF83BF21FF}" type="presOf" srcId="{D6AE08FC-7893-4FAC-86F1-CBCF14A863CB}" destId="{FF1DDAE3-E530-4D4F-A49D-D3682276D525}" srcOrd="1" destOrd="0" presId="urn:microsoft.com/office/officeart/2009/layout/ReverseList"/>
    <dgm:cxn modelId="{185A89EF-0209-49FA-A19D-ACE56E0A1858}" type="presOf" srcId="{E09B905B-0F1F-46CF-B21C-7BF341A36A49}" destId="{5F3FF952-1347-4FC3-AEBC-A4AFAC566C41}" srcOrd="0" destOrd="0" presId="urn:microsoft.com/office/officeart/2009/layout/ReverseList"/>
    <dgm:cxn modelId="{FA511498-0EAA-4F4D-96AA-AF4E318083A5}" type="presParOf" srcId="{5F3FF952-1347-4FC3-AEBC-A4AFAC566C41}" destId="{07461C65-918D-4644-8CD2-6D5BAE3BF45E}" srcOrd="0" destOrd="0" presId="urn:microsoft.com/office/officeart/2009/layout/ReverseList"/>
    <dgm:cxn modelId="{C7D4D5D1-B34F-4ED5-9EE7-35376573B349}" type="presParOf" srcId="{5F3FF952-1347-4FC3-AEBC-A4AFAC566C41}" destId="{FF1DDAE3-E530-4D4F-A49D-D3682276D525}" srcOrd="1" destOrd="0" presId="urn:microsoft.com/office/officeart/2009/layout/ReverseList"/>
    <dgm:cxn modelId="{D15EDD8C-120F-4B97-BA71-459C7BFCFF22}" type="presParOf" srcId="{5F3FF952-1347-4FC3-AEBC-A4AFAC566C41}" destId="{EEB0CBC6-97BB-4742-992B-0180E3872DA3}" srcOrd="2" destOrd="0" presId="urn:microsoft.com/office/officeart/2009/layout/ReverseList"/>
    <dgm:cxn modelId="{C9891830-322B-4AB2-B123-65C06F59F46D}" type="presParOf" srcId="{5F3FF952-1347-4FC3-AEBC-A4AFAC566C41}" destId="{514069C8-56F4-4AA2-85ED-EB9BFD62ABA9}" srcOrd="3" destOrd="0" presId="urn:microsoft.com/office/officeart/2009/layout/ReverseList"/>
    <dgm:cxn modelId="{A683E910-4280-48F9-94B8-099CCD77C79A}" type="presParOf" srcId="{5F3FF952-1347-4FC3-AEBC-A4AFAC566C41}" destId="{0A05438A-90FB-4655-8B2B-0CCA0F005F47}" srcOrd="4" destOrd="0" presId="urn:microsoft.com/office/officeart/2009/layout/ReverseList"/>
    <dgm:cxn modelId="{82CB0A17-082F-416A-9D2F-F3E11532B172}" type="presParOf" srcId="{5F3FF952-1347-4FC3-AEBC-A4AFAC566C41}" destId="{8E53FB8E-63FB-434A-BA89-2FFF18107531}"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5DE71A-4468-44B6-80BF-D05451BF2DD1}" type="doc">
      <dgm:prSet loTypeId="urn:microsoft.com/office/officeart/2005/8/layout/cycle8" loCatId="cycle" qsTypeId="urn:microsoft.com/office/officeart/2005/8/quickstyle/simple2" qsCatId="simple" csTypeId="urn:microsoft.com/office/officeart/2005/8/colors/accent1_2" csCatId="accent1" phldr="1"/>
      <dgm:spPr/>
    </dgm:pt>
    <dgm:pt modelId="{658D1F87-593D-4A03-858C-0FBA1955F494}">
      <dgm:prSet phldrT="[文字]" custT="1"/>
      <dgm:spPr>
        <a:solidFill>
          <a:srgbClr val="660066"/>
        </a:solidFill>
      </dgm:spPr>
      <dgm:t>
        <a:bodyPr/>
        <a:lstStyle/>
        <a:p>
          <a:pPr marL="0" marR="0" indent="0" defTabSz="914400" eaLnBrk="1" fontAlgn="auto" latinLnBrk="0" hangingPunct="1">
            <a:lnSpc>
              <a:spcPts val="2800"/>
            </a:lnSpc>
            <a:spcBef>
              <a:spcPts val="0"/>
            </a:spcBef>
            <a:spcAft>
              <a:spcPts val="0"/>
            </a:spcAft>
            <a:buClrTx/>
            <a:buSzTx/>
            <a:buFontTx/>
            <a:buNone/>
            <a:tabLst/>
            <a:defRPr/>
          </a:pPr>
          <a:r>
            <a:rPr lang="zh-TW" altLang="en-US" sz="2000" dirty="0"/>
            <a:t>二、課程組織架構</a:t>
          </a:r>
        </a:p>
      </dgm:t>
    </dgm:pt>
    <dgm:pt modelId="{83A5C800-C7E8-451A-8BBE-729534E39BD2}" type="parTrans" cxnId="{A3CF31C0-FE09-4180-8DBF-75F102DA6022}">
      <dgm:prSet/>
      <dgm:spPr/>
      <dgm:t>
        <a:bodyPr/>
        <a:lstStyle/>
        <a:p>
          <a:endParaRPr lang="zh-TW" altLang="en-US"/>
        </a:p>
      </dgm:t>
    </dgm:pt>
    <dgm:pt modelId="{14C4F5DB-F3C0-403F-84AC-35E789B7FBF3}" type="sibTrans" cxnId="{A3CF31C0-FE09-4180-8DBF-75F102DA6022}">
      <dgm:prSet/>
      <dgm:spPr/>
      <dgm:t>
        <a:bodyPr/>
        <a:lstStyle/>
        <a:p>
          <a:endParaRPr lang="zh-TW" altLang="en-US"/>
        </a:p>
      </dgm:t>
    </dgm:pt>
    <dgm:pt modelId="{C55BA805-5B2C-4022-8EE3-0E143936E44F}">
      <dgm:prSet phldrT="[文字]" custT="1"/>
      <dgm:spPr>
        <a:solidFill>
          <a:srgbClr val="003300"/>
        </a:solidFill>
      </dgm:spPr>
      <dgm:t>
        <a:bodyPr/>
        <a:lstStyle/>
        <a:p>
          <a:pPr marL="0" marR="0" indent="0" defTabSz="914400" eaLnBrk="1" fontAlgn="auto" latinLnBrk="0" hangingPunct="1">
            <a:lnSpc>
              <a:spcPts val="2400"/>
            </a:lnSpc>
            <a:spcBef>
              <a:spcPts val="0"/>
            </a:spcBef>
            <a:spcAft>
              <a:spcPts val="0"/>
            </a:spcAft>
            <a:buClrTx/>
            <a:buSzTx/>
            <a:buFontTx/>
            <a:buNone/>
            <a:tabLst/>
            <a:defRPr/>
          </a:pPr>
          <a:endParaRPr lang="en-US" altLang="zh-TW" sz="2000" dirty="0"/>
        </a:p>
        <a:p>
          <a:pPr marL="0" marR="0" indent="0" defTabSz="914400" eaLnBrk="1" fontAlgn="auto" latinLnBrk="0" hangingPunct="1">
            <a:lnSpc>
              <a:spcPts val="2400"/>
            </a:lnSpc>
            <a:spcBef>
              <a:spcPts val="0"/>
            </a:spcBef>
            <a:spcAft>
              <a:spcPts val="0"/>
            </a:spcAft>
            <a:buClrTx/>
            <a:buSzTx/>
            <a:buFontTx/>
            <a:buNone/>
            <a:tabLst/>
            <a:defRPr/>
          </a:pPr>
          <a:r>
            <a:rPr lang="zh-TW" altLang="en-US" sz="2000" dirty="0"/>
            <a:t>四、課程支持系統</a:t>
          </a:r>
        </a:p>
        <a:p>
          <a:pPr defTabSz="755650">
            <a:lnSpc>
              <a:spcPts val="2400"/>
            </a:lnSpc>
            <a:spcBef>
              <a:spcPct val="0"/>
            </a:spcBef>
            <a:spcAft>
              <a:spcPct val="35000"/>
            </a:spcAft>
          </a:pPr>
          <a:endParaRPr lang="zh-TW" altLang="en-US" sz="1700" dirty="0"/>
        </a:p>
      </dgm:t>
    </dgm:pt>
    <dgm:pt modelId="{84B163FD-7D84-494D-A600-E4A1F578642B}" type="parTrans" cxnId="{D30D0A66-45CE-4D2F-8E61-76DC3BD461CB}">
      <dgm:prSet/>
      <dgm:spPr/>
      <dgm:t>
        <a:bodyPr/>
        <a:lstStyle/>
        <a:p>
          <a:endParaRPr lang="zh-TW" altLang="en-US"/>
        </a:p>
      </dgm:t>
    </dgm:pt>
    <dgm:pt modelId="{FE30BBB4-C4AA-4835-B8E0-969CD9941DDC}" type="sibTrans" cxnId="{D30D0A66-45CE-4D2F-8E61-76DC3BD461CB}">
      <dgm:prSet/>
      <dgm:spPr/>
      <dgm:t>
        <a:bodyPr/>
        <a:lstStyle/>
        <a:p>
          <a:endParaRPr lang="zh-TW" altLang="en-US"/>
        </a:p>
      </dgm:t>
    </dgm:pt>
    <dgm:pt modelId="{2962251E-9EB9-4687-BF6B-45E6A5F55DE0}">
      <dgm:prSet phldrT="[文字]" custT="1"/>
      <dgm:spPr>
        <a:solidFill>
          <a:srgbClr val="002060"/>
        </a:solidFill>
      </dgm:spPr>
      <dgm:t>
        <a:bodyPr/>
        <a:lstStyle/>
        <a:p>
          <a:pPr>
            <a:lnSpc>
              <a:spcPts val="2800"/>
            </a:lnSpc>
            <a:spcAft>
              <a:spcPts val="0"/>
            </a:spcAft>
          </a:pPr>
          <a:r>
            <a:rPr lang="zh-TW" altLang="en-US" sz="2000" dirty="0"/>
            <a:t>一、課程理念內涵</a:t>
          </a:r>
        </a:p>
      </dgm:t>
    </dgm:pt>
    <dgm:pt modelId="{D361F399-9E87-46C8-9DAB-07B53B8940E2}" type="parTrans" cxnId="{CC7B4A77-3360-4AFA-A585-7119CE5BA1CA}">
      <dgm:prSet/>
      <dgm:spPr/>
      <dgm:t>
        <a:bodyPr/>
        <a:lstStyle/>
        <a:p>
          <a:endParaRPr lang="zh-TW" altLang="en-US"/>
        </a:p>
      </dgm:t>
    </dgm:pt>
    <dgm:pt modelId="{748D0AE1-0A0A-4651-A907-B7CE9DED0BD9}" type="sibTrans" cxnId="{CC7B4A77-3360-4AFA-A585-7119CE5BA1CA}">
      <dgm:prSet/>
      <dgm:spPr/>
      <dgm:t>
        <a:bodyPr/>
        <a:lstStyle/>
        <a:p>
          <a:endParaRPr lang="zh-TW" altLang="en-US"/>
        </a:p>
      </dgm:t>
    </dgm:pt>
    <dgm:pt modelId="{D6FB6CD9-D5FB-4BC4-A5D5-BF9D60B426C9}">
      <dgm:prSet custT="1"/>
      <dgm:spPr>
        <a:solidFill>
          <a:srgbClr val="663300"/>
        </a:solidFill>
      </dgm:spPr>
      <dgm:t>
        <a:bodyPr/>
        <a:lstStyle/>
        <a:p>
          <a:pPr marL="0" marR="0" indent="0" defTabSz="914400" eaLnBrk="1" fontAlgn="auto" latinLnBrk="0" hangingPunct="1">
            <a:lnSpc>
              <a:spcPts val="2880"/>
            </a:lnSpc>
            <a:spcBef>
              <a:spcPts val="0"/>
            </a:spcBef>
            <a:spcAft>
              <a:spcPts val="0"/>
            </a:spcAft>
            <a:buClrTx/>
            <a:buSzTx/>
            <a:buFontTx/>
            <a:buNone/>
            <a:tabLst/>
            <a:defRPr/>
          </a:pPr>
          <a:r>
            <a:rPr lang="zh-TW" altLang="en-US" sz="2000" dirty="0"/>
            <a:t>三、課程運作發展</a:t>
          </a:r>
        </a:p>
      </dgm:t>
    </dgm:pt>
    <dgm:pt modelId="{AB400D1D-C642-48AE-AAEA-1E627AFC1A66}" type="parTrans" cxnId="{E9D50C24-2D7B-4D1D-8DFF-2A1DD5DFD00A}">
      <dgm:prSet/>
      <dgm:spPr/>
      <dgm:t>
        <a:bodyPr/>
        <a:lstStyle/>
        <a:p>
          <a:endParaRPr lang="zh-TW" altLang="en-US"/>
        </a:p>
      </dgm:t>
    </dgm:pt>
    <dgm:pt modelId="{18CC079F-E1F8-4F65-9660-EFC6C3B8DFE7}" type="sibTrans" cxnId="{E9D50C24-2D7B-4D1D-8DFF-2A1DD5DFD00A}">
      <dgm:prSet/>
      <dgm:spPr/>
      <dgm:t>
        <a:bodyPr/>
        <a:lstStyle/>
        <a:p>
          <a:endParaRPr lang="zh-TW" altLang="en-US"/>
        </a:p>
      </dgm:t>
    </dgm:pt>
    <dgm:pt modelId="{D0268735-1B1B-4BAD-B24D-F0A75E216C4D}" type="pres">
      <dgm:prSet presAssocID="{D95DE71A-4468-44B6-80BF-D05451BF2DD1}" presName="compositeShape" presStyleCnt="0">
        <dgm:presLayoutVars>
          <dgm:chMax val="7"/>
          <dgm:dir/>
          <dgm:resizeHandles val="exact"/>
        </dgm:presLayoutVars>
      </dgm:prSet>
      <dgm:spPr/>
    </dgm:pt>
    <dgm:pt modelId="{9864982D-BDFF-4A30-BBEE-61215C8BE58A}" type="pres">
      <dgm:prSet presAssocID="{D95DE71A-4468-44B6-80BF-D05451BF2DD1}" presName="wedge1" presStyleLbl="node1" presStyleIdx="0" presStyleCnt="4"/>
      <dgm:spPr/>
    </dgm:pt>
    <dgm:pt modelId="{8E820FE7-3EC2-4F6B-B17B-2C09AE3E12F2}" type="pres">
      <dgm:prSet presAssocID="{D95DE71A-4468-44B6-80BF-D05451BF2DD1}" presName="dummy1a" presStyleCnt="0"/>
      <dgm:spPr/>
    </dgm:pt>
    <dgm:pt modelId="{175497F2-3E96-4C45-9165-B93ACD9EB8FA}" type="pres">
      <dgm:prSet presAssocID="{D95DE71A-4468-44B6-80BF-D05451BF2DD1}" presName="dummy1b" presStyleCnt="0"/>
      <dgm:spPr/>
    </dgm:pt>
    <dgm:pt modelId="{3A301091-F54F-4E75-AEEB-2D953DE97281}" type="pres">
      <dgm:prSet presAssocID="{D95DE71A-4468-44B6-80BF-D05451BF2DD1}" presName="wedge1Tx" presStyleLbl="node1" presStyleIdx="0" presStyleCnt="4">
        <dgm:presLayoutVars>
          <dgm:chMax val="0"/>
          <dgm:chPref val="0"/>
          <dgm:bulletEnabled val="1"/>
        </dgm:presLayoutVars>
      </dgm:prSet>
      <dgm:spPr/>
    </dgm:pt>
    <dgm:pt modelId="{E945E942-601F-4A57-BDE9-192CBE36D6B0}" type="pres">
      <dgm:prSet presAssocID="{D95DE71A-4468-44B6-80BF-D05451BF2DD1}" presName="wedge2" presStyleLbl="node1" presStyleIdx="1" presStyleCnt="4"/>
      <dgm:spPr/>
    </dgm:pt>
    <dgm:pt modelId="{E31B72D7-C919-48B1-BC8E-F64C6B3E47A1}" type="pres">
      <dgm:prSet presAssocID="{D95DE71A-4468-44B6-80BF-D05451BF2DD1}" presName="dummy2a" presStyleCnt="0"/>
      <dgm:spPr/>
    </dgm:pt>
    <dgm:pt modelId="{EEC43B76-04FA-4D80-BD5D-55BA59ACCA67}" type="pres">
      <dgm:prSet presAssocID="{D95DE71A-4468-44B6-80BF-D05451BF2DD1}" presName="dummy2b" presStyleCnt="0"/>
      <dgm:spPr/>
    </dgm:pt>
    <dgm:pt modelId="{868000AD-8A32-4571-91EB-97168E011C62}" type="pres">
      <dgm:prSet presAssocID="{D95DE71A-4468-44B6-80BF-D05451BF2DD1}" presName="wedge2Tx" presStyleLbl="node1" presStyleIdx="1" presStyleCnt="4">
        <dgm:presLayoutVars>
          <dgm:chMax val="0"/>
          <dgm:chPref val="0"/>
          <dgm:bulletEnabled val="1"/>
        </dgm:presLayoutVars>
      </dgm:prSet>
      <dgm:spPr/>
    </dgm:pt>
    <dgm:pt modelId="{4D12F6E8-2BE6-49FA-A51F-C3C2EDDA6851}" type="pres">
      <dgm:prSet presAssocID="{D95DE71A-4468-44B6-80BF-D05451BF2DD1}" presName="wedge3" presStyleLbl="node1" presStyleIdx="2" presStyleCnt="4"/>
      <dgm:spPr/>
    </dgm:pt>
    <dgm:pt modelId="{09532E33-D9B5-4771-8AA3-C9EC15B04068}" type="pres">
      <dgm:prSet presAssocID="{D95DE71A-4468-44B6-80BF-D05451BF2DD1}" presName="dummy3a" presStyleCnt="0"/>
      <dgm:spPr/>
    </dgm:pt>
    <dgm:pt modelId="{0FC37038-4E1D-456F-9C28-BBD7BCC48041}" type="pres">
      <dgm:prSet presAssocID="{D95DE71A-4468-44B6-80BF-D05451BF2DD1}" presName="dummy3b" presStyleCnt="0"/>
      <dgm:spPr/>
    </dgm:pt>
    <dgm:pt modelId="{B8C5BDC5-0934-4F5D-84E1-E741156EAB2F}" type="pres">
      <dgm:prSet presAssocID="{D95DE71A-4468-44B6-80BF-D05451BF2DD1}" presName="wedge3Tx" presStyleLbl="node1" presStyleIdx="2" presStyleCnt="4">
        <dgm:presLayoutVars>
          <dgm:chMax val="0"/>
          <dgm:chPref val="0"/>
          <dgm:bulletEnabled val="1"/>
        </dgm:presLayoutVars>
      </dgm:prSet>
      <dgm:spPr/>
    </dgm:pt>
    <dgm:pt modelId="{00B1AEAD-AF0D-4376-A1D3-8727B5D7B9D1}" type="pres">
      <dgm:prSet presAssocID="{D95DE71A-4468-44B6-80BF-D05451BF2DD1}" presName="wedge4" presStyleLbl="node1" presStyleIdx="3" presStyleCnt="4"/>
      <dgm:spPr/>
    </dgm:pt>
    <dgm:pt modelId="{B0B06526-5A04-414D-8685-F1A1C32D7DF9}" type="pres">
      <dgm:prSet presAssocID="{D95DE71A-4468-44B6-80BF-D05451BF2DD1}" presName="dummy4a" presStyleCnt="0"/>
      <dgm:spPr/>
    </dgm:pt>
    <dgm:pt modelId="{3CE2FAEF-BA05-4759-8E9B-B0B339EF648F}" type="pres">
      <dgm:prSet presAssocID="{D95DE71A-4468-44B6-80BF-D05451BF2DD1}" presName="dummy4b" presStyleCnt="0"/>
      <dgm:spPr/>
    </dgm:pt>
    <dgm:pt modelId="{1A4D420B-937C-419F-B615-2611C44F095B}" type="pres">
      <dgm:prSet presAssocID="{D95DE71A-4468-44B6-80BF-D05451BF2DD1}" presName="wedge4Tx" presStyleLbl="node1" presStyleIdx="3" presStyleCnt="4">
        <dgm:presLayoutVars>
          <dgm:chMax val="0"/>
          <dgm:chPref val="0"/>
          <dgm:bulletEnabled val="1"/>
        </dgm:presLayoutVars>
      </dgm:prSet>
      <dgm:spPr/>
    </dgm:pt>
    <dgm:pt modelId="{9F88E6E9-4F96-4EAE-B8CE-DB91D59E7E19}" type="pres">
      <dgm:prSet presAssocID="{14C4F5DB-F3C0-403F-84AC-35E789B7FBF3}" presName="arrowWedge1" presStyleLbl="fgSibTrans2D1" presStyleIdx="0" presStyleCnt="4"/>
      <dgm:spPr/>
    </dgm:pt>
    <dgm:pt modelId="{A163E569-D921-4D39-8B8F-82FAC9718B16}" type="pres">
      <dgm:prSet presAssocID="{18CC079F-E1F8-4F65-9660-EFC6C3B8DFE7}" presName="arrowWedge2" presStyleLbl="fgSibTrans2D1" presStyleIdx="1" presStyleCnt="4"/>
      <dgm:spPr/>
    </dgm:pt>
    <dgm:pt modelId="{168290C9-D166-464C-8FFF-75772105D630}" type="pres">
      <dgm:prSet presAssocID="{FE30BBB4-C4AA-4835-B8E0-969CD9941DDC}" presName="arrowWedge3" presStyleLbl="fgSibTrans2D1" presStyleIdx="2" presStyleCnt="4"/>
      <dgm:spPr/>
    </dgm:pt>
    <dgm:pt modelId="{2DF55A20-699D-454D-8C58-39661A8DFF8B}" type="pres">
      <dgm:prSet presAssocID="{748D0AE1-0A0A-4651-A907-B7CE9DED0BD9}" presName="arrowWedge4" presStyleLbl="fgSibTrans2D1" presStyleIdx="3" presStyleCnt="4"/>
      <dgm:spPr/>
    </dgm:pt>
  </dgm:ptLst>
  <dgm:cxnLst>
    <dgm:cxn modelId="{0E6E4406-69A0-4DE2-855B-217453E0A2FC}" type="presOf" srcId="{C55BA805-5B2C-4022-8EE3-0E143936E44F}" destId="{4D12F6E8-2BE6-49FA-A51F-C3C2EDDA6851}" srcOrd="0" destOrd="0" presId="urn:microsoft.com/office/officeart/2005/8/layout/cycle8"/>
    <dgm:cxn modelId="{E9D50C24-2D7B-4D1D-8DFF-2A1DD5DFD00A}" srcId="{D95DE71A-4468-44B6-80BF-D05451BF2DD1}" destId="{D6FB6CD9-D5FB-4BC4-A5D5-BF9D60B426C9}" srcOrd="1" destOrd="0" parTransId="{AB400D1D-C642-48AE-AAEA-1E627AFC1A66}" sibTransId="{18CC079F-E1F8-4F65-9660-EFC6C3B8DFE7}"/>
    <dgm:cxn modelId="{97BEFD2D-7391-4987-AFF8-F534191268A8}" type="presOf" srcId="{658D1F87-593D-4A03-858C-0FBA1955F494}" destId="{3A301091-F54F-4E75-AEEB-2D953DE97281}" srcOrd="1" destOrd="0" presId="urn:microsoft.com/office/officeart/2005/8/layout/cycle8"/>
    <dgm:cxn modelId="{D30D0A66-45CE-4D2F-8E61-76DC3BD461CB}" srcId="{D95DE71A-4468-44B6-80BF-D05451BF2DD1}" destId="{C55BA805-5B2C-4022-8EE3-0E143936E44F}" srcOrd="2" destOrd="0" parTransId="{84B163FD-7D84-494D-A600-E4A1F578642B}" sibTransId="{FE30BBB4-C4AA-4835-B8E0-969CD9941DDC}"/>
    <dgm:cxn modelId="{EF138E6D-11E0-412B-9FB5-2DC214933097}" type="presOf" srcId="{D95DE71A-4468-44B6-80BF-D05451BF2DD1}" destId="{D0268735-1B1B-4BAD-B24D-F0A75E216C4D}" srcOrd="0" destOrd="0" presId="urn:microsoft.com/office/officeart/2005/8/layout/cycle8"/>
    <dgm:cxn modelId="{CC7B4A77-3360-4AFA-A585-7119CE5BA1CA}" srcId="{D95DE71A-4468-44B6-80BF-D05451BF2DD1}" destId="{2962251E-9EB9-4687-BF6B-45E6A5F55DE0}" srcOrd="3" destOrd="0" parTransId="{D361F399-9E87-46C8-9DAB-07B53B8940E2}" sibTransId="{748D0AE1-0A0A-4651-A907-B7CE9DED0BD9}"/>
    <dgm:cxn modelId="{B7E34DA3-D8D8-4407-9E38-A20AA05AD6B3}" type="presOf" srcId="{D6FB6CD9-D5FB-4BC4-A5D5-BF9D60B426C9}" destId="{E945E942-601F-4A57-BDE9-192CBE36D6B0}" srcOrd="0" destOrd="0" presId="urn:microsoft.com/office/officeart/2005/8/layout/cycle8"/>
    <dgm:cxn modelId="{C9952DA4-4D14-4053-B374-8A98C3BB0AAF}" type="presOf" srcId="{D6FB6CD9-D5FB-4BC4-A5D5-BF9D60B426C9}" destId="{868000AD-8A32-4571-91EB-97168E011C62}" srcOrd="1" destOrd="0" presId="urn:microsoft.com/office/officeart/2005/8/layout/cycle8"/>
    <dgm:cxn modelId="{B95DEDB4-799C-48E0-BCC1-65B44705E3BD}" type="presOf" srcId="{658D1F87-593D-4A03-858C-0FBA1955F494}" destId="{9864982D-BDFF-4A30-BBEE-61215C8BE58A}" srcOrd="0" destOrd="0" presId="urn:microsoft.com/office/officeart/2005/8/layout/cycle8"/>
    <dgm:cxn modelId="{A3CF31C0-FE09-4180-8DBF-75F102DA6022}" srcId="{D95DE71A-4468-44B6-80BF-D05451BF2DD1}" destId="{658D1F87-593D-4A03-858C-0FBA1955F494}" srcOrd="0" destOrd="0" parTransId="{83A5C800-C7E8-451A-8BBE-729534E39BD2}" sibTransId="{14C4F5DB-F3C0-403F-84AC-35E789B7FBF3}"/>
    <dgm:cxn modelId="{BDDA49C3-7EA1-46FE-AB23-94FA49BA082E}" type="presOf" srcId="{2962251E-9EB9-4687-BF6B-45E6A5F55DE0}" destId="{00B1AEAD-AF0D-4376-A1D3-8727B5D7B9D1}" srcOrd="0" destOrd="0" presId="urn:microsoft.com/office/officeart/2005/8/layout/cycle8"/>
    <dgm:cxn modelId="{DC0E17D4-E914-428F-B23A-BAB3ED55A629}" type="presOf" srcId="{C55BA805-5B2C-4022-8EE3-0E143936E44F}" destId="{B8C5BDC5-0934-4F5D-84E1-E741156EAB2F}" srcOrd="1" destOrd="0" presId="urn:microsoft.com/office/officeart/2005/8/layout/cycle8"/>
    <dgm:cxn modelId="{E607ACE4-CDAA-4024-93A5-77032B0CEDA2}" type="presOf" srcId="{2962251E-9EB9-4687-BF6B-45E6A5F55DE0}" destId="{1A4D420B-937C-419F-B615-2611C44F095B}" srcOrd="1" destOrd="0" presId="urn:microsoft.com/office/officeart/2005/8/layout/cycle8"/>
    <dgm:cxn modelId="{534E170A-27EE-4F7B-B86A-208597197BA9}" type="presParOf" srcId="{D0268735-1B1B-4BAD-B24D-F0A75E216C4D}" destId="{9864982D-BDFF-4A30-BBEE-61215C8BE58A}" srcOrd="0" destOrd="0" presId="urn:microsoft.com/office/officeart/2005/8/layout/cycle8"/>
    <dgm:cxn modelId="{8B91DBB2-B59A-4112-A62D-676B70F58B05}" type="presParOf" srcId="{D0268735-1B1B-4BAD-B24D-F0A75E216C4D}" destId="{8E820FE7-3EC2-4F6B-B17B-2C09AE3E12F2}" srcOrd="1" destOrd="0" presId="urn:microsoft.com/office/officeart/2005/8/layout/cycle8"/>
    <dgm:cxn modelId="{CFA64669-6295-444D-B48E-859EF0A91F4B}" type="presParOf" srcId="{D0268735-1B1B-4BAD-B24D-F0A75E216C4D}" destId="{175497F2-3E96-4C45-9165-B93ACD9EB8FA}" srcOrd="2" destOrd="0" presId="urn:microsoft.com/office/officeart/2005/8/layout/cycle8"/>
    <dgm:cxn modelId="{937C427B-42D0-4E91-8544-787D096952A9}" type="presParOf" srcId="{D0268735-1B1B-4BAD-B24D-F0A75E216C4D}" destId="{3A301091-F54F-4E75-AEEB-2D953DE97281}" srcOrd="3" destOrd="0" presId="urn:microsoft.com/office/officeart/2005/8/layout/cycle8"/>
    <dgm:cxn modelId="{DA189590-5491-4F4D-BFD8-E7B4D508FECC}" type="presParOf" srcId="{D0268735-1B1B-4BAD-B24D-F0A75E216C4D}" destId="{E945E942-601F-4A57-BDE9-192CBE36D6B0}" srcOrd="4" destOrd="0" presId="urn:microsoft.com/office/officeart/2005/8/layout/cycle8"/>
    <dgm:cxn modelId="{B8308BB9-3FC3-46EB-B341-D21AC30E3634}" type="presParOf" srcId="{D0268735-1B1B-4BAD-B24D-F0A75E216C4D}" destId="{E31B72D7-C919-48B1-BC8E-F64C6B3E47A1}" srcOrd="5" destOrd="0" presId="urn:microsoft.com/office/officeart/2005/8/layout/cycle8"/>
    <dgm:cxn modelId="{F3AE2E8D-B48B-4E21-87A7-D8FCB7C598A8}" type="presParOf" srcId="{D0268735-1B1B-4BAD-B24D-F0A75E216C4D}" destId="{EEC43B76-04FA-4D80-BD5D-55BA59ACCA67}" srcOrd="6" destOrd="0" presId="urn:microsoft.com/office/officeart/2005/8/layout/cycle8"/>
    <dgm:cxn modelId="{DDA9F52C-2E0D-46C2-A68D-8CBCC109B274}" type="presParOf" srcId="{D0268735-1B1B-4BAD-B24D-F0A75E216C4D}" destId="{868000AD-8A32-4571-91EB-97168E011C62}" srcOrd="7" destOrd="0" presId="urn:microsoft.com/office/officeart/2005/8/layout/cycle8"/>
    <dgm:cxn modelId="{01A2828B-58E0-4690-8389-F62E2AE22A2C}" type="presParOf" srcId="{D0268735-1B1B-4BAD-B24D-F0A75E216C4D}" destId="{4D12F6E8-2BE6-49FA-A51F-C3C2EDDA6851}" srcOrd="8" destOrd="0" presId="urn:microsoft.com/office/officeart/2005/8/layout/cycle8"/>
    <dgm:cxn modelId="{233E6B47-1DEE-4692-93C5-8F64617D8FFB}" type="presParOf" srcId="{D0268735-1B1B-4BAD-B24D-F0A75E216C4D}" destId="{09532E33-D9B5-4771-8AA3-C9EC15B04068}" srcOrd="9" destOrd="0" presId="urn:microsoft.com/office/officeart/2005/8/layout/cycle8"/>
    <dgm:cxn modelId="{3AB76934-9B50-426E-A292-A52F656D0043}" type="presParOf" srcId="{D0268735-1B1B-4BAD-B24D-F0A75E216C4D}" destId="{0FC37038-4E1D-456F-9C28-BBD7BCC48041}" srcOrd="10" destOrd="0" presId="urn:microsoft.com/office/officeart/2005/8/layout/cycle8"/>
    <dgm:cxn modelId="{3A3B5375-E451-496F-B673-D76EF904C19E}" type="presParOf" srcId="{D0268735-1B1B-4BAD-B24D-F0A75E216C4D}" destId="{B8C5BDC5-0934-4F5D-84E1-E741156EAB2F}" srcOrd="11" destOrd="0" presId="urn:microsoft.com/office/officeart/2005/8/layout/cycle8"/>
    <dgm:cxn modelId="{39B7F30B-5087-4FE2-9392-C21FE03135A3}" type="presParOf" srcId="{D0268735-1B1B-4BAD-B24D-F0A75E216C4D}" destId="{00B1AEAD-AF0D-4376-A1D3-8727B5D7B9D1}" srcOrd="12" destOrd="0" presId="urn:microsoft.com/office/officeart/2005/8/layout/cycle8"/>
    <dgm:cxn modelId="{05735801-9D93-4021-ABEE-9AF56C31DB2C}" type="presParOf" srcId="{D0268735-1B1B-4BAD-B24D-F0A75E216C4D}" destId="{B0B06526-5A04-414D-8685-F1A1C32D7DF9}" srcOrd="13" destOrd="0" presId="urn:microsoft.com/office/officeart/2005/8/layout/cycle8"/>
    <dgm:cxn modelId="{6CA99291-965D-4F78-A9A6-2E31146D1F96}" type="presParOf" srcId="{D0268735-1B1B-4BAD-B24D-F0A75E216C4D}" destId="{3CE2FAEF-BA05-4759-8E9B-B0B339EF648F}" srcOrd="14" destOrd="0" presId="urn:microsoft.com/office/officeart/2005/8/layout/cycle8"/>
    <dgm:cxn modelId="{8B672502-BFB5-466C-84C1-9BB73EECA4C5}" type="presParOf" srcId="{D0268735-1B1B-4BAD-B24D-F0A75E216C4D}" destId="{1A4D420B-937C-419F-B615-2611C44F095B}" srcOrd="15" destOrd="0" presId="urn:microsoft.com/office/officeart/2005/8/layout/cycle8"/>
    <dgm:cxn modelId="{CA63B215-6544-4210-BE8C-B1E5864FABAF}" type="presParOf" srcId="{D0268735-1B1B-4BAD-B24D-F0A75E216C4D}" destId="{9F88E6E9-4F96-4EAE-B8CE-DB91D59E7E19}" srcOrd="16" destOrd="0" presId="urn:microsoft.com/office/officeart/2005/8/layout/cycle8"/>
    <dgm:cxn modelId="{C26174A5-897A-4AA8-9DE8-DEB2B4A7DA23}" type="presParOf" srcId="{D0268735-1B1B-4BAD-B24D-F0A75E216C4D}" destId="{A163E569-D921-4D39-8B8F-82FAC9718B16}" srcOrd="17" destOrd="0" presId="urn:microsoft.com/office/officeart/2005/8/layout/cycle8"/>
    <dgm:cxn modelId="{EF51D8DE-01AF-4FBD-8B68-A2DAD916EF23}" type="presParOf" srcId="{D0268735-1B1B-4BAD-B24D-F0A75E216C4D}" destId="{168290C9-D166-464C-8FFF-75772105D630}" srcOrd="18" destOrd="0" presId="urn:microsoft.com/office/officeart/2005/8/layout/cycle8"/>
    <dgm:cxn modelId="{5C602EAF-52B3-4377-97B1-500142EA7F02}" type="presParOf" srcId="{D0268735-1B1B-4BAD-B24D-F0A75E216C4D}" destId="{2DF55A20-699D-454D-8C58-39661A8DFF8B}"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A0A86C-4DCE-46BA-B50A-9CA1443D3C3C}"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zh-TW" altLang="en-US"/>
        </a:p>
      </dgm:t>
    </dgm:pt>
    <dgm:pt modelId="{E94ECB92-8428-4E38-AB66-BC075DAD9A79}">
      <dgm:prSet phldrT="[文字]"/>
      <dgm:spPr>
        <a:solidFill>
          <a:srgbClr val="990000"/>
        </a:solidFill>
      </dgm:spPr>
      <dgm:t>
        <a:bodyPr/>
        <a:lstStyle/>
        <a:p>
          <a:r>
            <a:rPr lang="zh-TW" altLang="en-US" dirty="0"/>
            <a:t>課程</a:t>
          </a:r>
          <a:endParaRPr lang="en-US" altLang="zh-TW" dirty="0"/>
        </a:p>
        <a:p>
          <a:r>
            <a:rPr lang="zh-TW" altLang="en-US" dirty="0"/>
            <a:t>評鑑</a:t>
          </a:r>
        </a:p>
      </dgm:t>
    </dgm:pt>
    <dgm:pt modelId="{E937C908-82B8-49D8-A9F0-281BBBF0179F}" type="parTrans" cxnId="{4F8574EA-BD86-4017-BD9D-A9C77B44DA0F}">
      <dgm:prSet/>
      <dgm:spPr/>
      <dgm:t>
        <a:bodyPr/>
        <a:lstStyle/>
        <a:p>
          <a:endParaRPr lang="zh-TW" altLang="en-US"/>
        </a:p>
      </dgm:t>
    </dgm:pt>
    <dgm:pt modelId="{7D60C999-E052-4E4F-941B-7FCB006B2E8B}" type="sibTrans" cxnId="{4F8574EA-BD86-4017-BD9D-A9C77B44DA0F}">
      <dgm:prSet/>
      <dgm:spPr/>
      <dgm:t>
        <a:bodyPr/>
        <a:lstStyle/>
        <a:p>
          <a:endParaRPr lang="zh-TW" altLang="en-US"/>
        </a:p>
      </dgm:t>
    </dgm:pt>
    <dgm:pt modelId="{ACCD338E-4228-4A32-A1C1-DC977460F287}">
      <dgm:prSet phldrT="[文字]"/>
      <dgm:spPr>
        <a:solidFill>
          <a:schemeClr val="accent1">
            <a:lumMod val="50000"/>
          </a:schemeClr>
        </a:solidFill>
      </dgm:spPr>
      <dgm:t>
        <a:bodyPr/>
        <a:lstStyle/>
        <a:p>
          <a:r>
            <a:rPr lang="zh-TW" altLang="en-US" dirty="0"/>
            <a:t>課程</a:t>
          </a:r>
          <a:endParaRPr lang="en-US" altLang="zh-TW" dirty="0"/>
        </a:p>
        <a:p>
          <a:r>
            <a:rPr lang="zh-TW" altLang="en-US" dirty="0"/>
            <a:t>目標</a:t>
          </a:r>
        </a:p>
      </dgm:t>
    </dgm:pt>
    <dgm:pt modelId="{CFE8A910-6170-4FB7-AE56-91D23FA3C617}" type="parTrans" cxnId="{711624F3-F0C5-469F-A45A-6F4D6C95340B}">
      <dgm:prSet/>
      <dgm:spPr/>
      <dgm:t>
        <a:bodyPr/>
        <a:lstStyle/>
        <a:p>
          <a:endParaRPr lang="zh-TW" altLang="en-US"/>
        </a:p>
      </dgm:t>
    </dgm:pt>
    <dgm:pt modelId="{68196E5E-74E4-42DC-B4DC-F6AE5B59DD4B}" type="sibTrans" cxnId="{711624F3-F0C5-469F-A45A-6F4D6C95340B}">
      <dgm:prSet/>
      <dgm:spPr/>
      <dgm:t>
        <a:bodyPr/>
        <a:lstStyle/>
        <a:p>
          <a:endParaRPr lang="zh-TW" altLang="en-US"/>
        </a:p>
      </dgm:t>
    </dgm:pt>
    <dgm:pt modelId="{B2CBC37D-E5A8-4712-8174-89B4618491DA}">
      <dgm:prSet phldrT="[文字]"/>
      <dgm:spPr>
        <a:solidFill>
          <a:srgbClr val="7030A0"/>
        </a:solidFill>
      </dgm:spPr>
      <dgm:t>
        <a:bodyPr/>
        <a:lstStyle/>
        <a:p>
          <a:r>
            <a:rPr lang="zh-TW" altLang="en-US" dirty="0"/>
            <a:t>課程</a:t>
          </a:r>
          <a:endParaRPr lang="en-US" altLang="zh-TW" dirty="0"/>
        </a:p>
        <a:p>
          <a:r>
            <a:rPr lang="zh-TW" altLang="en-US" dirty="0"/>
            <a:t>內容</a:t>
          </a:r>
        </a:p>
      </dgm:t>
    </dgm:pt>
    <dgm:pt modelId="{61A9E9E4-2A79-42DB-A340-6DDC958C40BE}" type="parTrans" cxnId="{98ED2A88-D31A-464B-BB5C-9197C5CAA9BB}">
      <dgm:prSet/>
      <dgm:spPr/>
      <dgm:t>
        <a:bodyPr/>
        <a:lstStyle/>
        <a:p>
          <a:endParaRPr lang="zh-TW" altLang="en-US"/>
        </a:p>
      </dgm:t>
    </dgm:pt>
    <dgm:pt modelId="{7857B538-6FBC-486C-8F49-62705821708B}" type="sibTrans" cxnId="{98ED2A88-D31A-464B-BB5C-9197C5CAA9BB}">
      <dgm:prSet/>
      <dgm:spPr/>
      <dgm:t>
        <a:bodyPr/>
        <a:lstStyle/>
        <a:p>
          <a:endParaRPr lang="zh-TW" altLang="en-US"/>
        </a:p>
      </dgm:t>
    </dgm:pt>
    <dgm:pt modelId="{65869354-5AB7-4D05-8E1A-7B040343D253}">
      <dgm:prSet phldrT="[文字]"/>
      <dgm:spPr>
        <a:solidFill>
          <a:srgbClr val="663300"/>
        </a:solidFill>
      </dgm:spPr>
      <dgm:t>
        <a:bodyPr/>
        <a:lstStyle/>
        <a:p>
          <a:r>
            <a:rPr lang="zh-TW" altLang="en-US" dirty="0"/>
            <a:t>課程</a:t>
          </a:r>
          <a:endParaRPr lang="en-US" altLang="zh-TW" dirty="0"/>
        </a:p>
        <a:p>
          <a:r>
            <a:rPr lang="zh-TW" altLang="en-US" dirty="0"/>
            <a:t>實施</a:t>
          </a:r>
        </a:p>
      </dgm:t>
    </dgm:pt>
    <dgm:pt modelId="{A1DB685A-9CD3-47B6-84C9-87F8D723C30B}" type="parTrans" cxnId="{C1230F00-7930-4551-BE76-56C103D48488}">
      <dgm:prSet/>
      <dgm:spPr/>
      <dgm:t>
        <a:bodyPr/>
        <a:lstStyle/>
        <a:p>
          <a:endParaRPr lang="zh-TW" altLang="en-US"/>
        </a:p>
      </dgm:t>
    </dgm:pt>
    <dgm:pt modelId="{E1C264C7-FE86-4B86-988E-05D00D6CE383}" type="sibTrans" cxnId="{C1230F00-7930-4551-BE76-56C103D48488}">
      <dgm:prSet/>
      <dgm:spPr/>
      <dgm:t>
        <a:bodyPr/>
        <a:lstStyle/>
        <a:p>
          <a:endParaRPr lang="zh-TW" altLang="en-US"/>
        </a:p>
      </dgm:t>
    </dgm:pt>
    <dgm:pt modelId="{412415A4-218F-4FB6-92FF-F4FE6E2F642B}">
      <dgm:prSet phldrT="[文字]"/>
      <dgm:spPr>
        <a:solidFill>
          <a:schemeClr val="accent4">
            <a:lumMod val="50000"/>
          </a:schemeClr>
        </a:solidFill>
      </dgm:spPr>
      <dgm:t>
        <a:bodyPr/>
        <a:lstStyle/>
        <a:p>
          <a:r>
            <a:rPr lang="zh-TW" altLang="en-US" dirty="0"/>
            <a:t>課程</a:t>
          </a:r>
          <a:endParaRPr lang="en-US" altLang="zh-TW" dirty="0"/>
        </a:p>
        <a:p>
          <a:r>
            <a:rPr lang="zh-TW" altLang="en-US" dirty="0"/>
            <a:t>效果</a:t>
          </a:r>
        </a:p>
      </dgm:t>
    </dgm:pt>
    <dgm:pt modelId="{A74FB61C-A83B-42E5-B88E-63225BE6D96B}" type="parTrans" cxnId="{0C0009DA-AFEC-47A0-98F6-FDB5F6EA6D11}">
      <dgm:prSet/>
      <dgm:spPr/>
      <dgm:t>
        <a:bodyPr/>
        <a:lstStyle/>
        <a:p>
          <a:endParaRPr lang="zh-TW" altLang="en-US"/>
        </a:p>
      </dgm:t>
    </dgm:pt>
    <dgm:pt modelId="{7CB67976-1A68-49D0-B3F3-B97564922C2D}" type="sibTrans" cxnId="{0C0009DA-AFEC-47A0-98F6-FDB5F6EA6D11}">
      <dgm:prSet/>
      <dgm:spPr/>
      <dgm:t>
        <a:bodyPr/>
        <a:lstStyle/>
        <a:p>
          <a:endParaRPr lang="zh-TW" altLang="en-US"/>
        </a:p>
      </dgm:t>
    </dgm:pt>
    <dgm:pt modelId="{95C1EAF5-5AA0-4E93-8E0E-21E051D301EE}" type="pres">
      <dgm:prSet presAssocID="{6DA0A86C-4DCE-46BA-B50A-9CA1443D3C3C}" presName="Name0" presStyleCnt="0">
        <dgm:presLayoutVars>
          <dgm:chMax val="1"/>
          <dgm:dir/>
          <dgm:animLvl val="ctr"/>
          <dgm:resizeHandles val="exact"/>
        </dgm:presLayoutVars>
      </dgm:prSet>
      <dgm:spPr/>
    </dgm:pt>
    <dgm:pt modelId="{9EC72113-5690-4690-8BF7-C3C96CE9AA19}" type="pres">
      <dgm:prSet presAssocID="{E94ECB92-8428-4E38-AB66-BC075DAD9A79}" presName="centerShape" presStyleLbl="node0" presStyleIdx="0" presStyleCnt="1"/>
      <dgm:spPr/>
    </dgm:pt>
    <dgm:pt modelId="{7B3F1D8A-6E77-4C6E-8B07-C79B5C7B04D8}" type="pres">
      <dgm:prSet presAssocID="{ACCD338E-4228-4A32-A1C1-DC977460F287}" presName="node" presStyleLbl="node1" presStyleIdx="0" presStyleCnt="4">
        <dgm:presLayoutVars>
          <dgm:bulletEnabled val="1"/>
        </dgm:presLayoutVars>
      </dgm:prSet>
      <dgm:spPr/>
    </dgm:pt>
    <dgm:pt modelId="{EF486D63-CA77-4724-A28F-EAEBB8FAC657}" type="pres">
      <dgm:prSet presAssocID="{ACCD338E-4228-4A32-A1C1-DC977460F287}" presName="dummy" presStyleCnt="0"/>
      <dgm:spPr/>
    </dgm:pt>
    <dgm:pt modelId="{21645110-0508-46F9-9729-503E1518852C}" type="pres">
      <dgm:prSet presAssocID="{68196E5E-74E4-42DC-B4DC-F6AE5B59DD4B}" presName="sibTrans" presStyleLbl="sibTrans2D1" presStyleIdx="0" presStyleCnt="4"/>
      <dgm:spPr/>
    </dgm:pt>
    <dgm:pt modelId="{82DCBC34-1F7A-4EF2-BC35-1EED211062EA}" type="pres">
      <dgm:prSet presAssocID="{B2CBC37D-E5A8-4712-8174-89B4618491DA}" presName="node" presStyleLbl="node1" presStyleIdx="1" presStyleCnt="4">
        <dgm:presLayoutVars>
          <dgm:bulletEnabled val="1"/>
        </dgm:presLayoutVars>
      </dgm:prSet>
      <dgm:spPr/>
    </dgm:pt>
    <dgm:pt modelId="{BB3A395D-A4CB-4432-A73C-1D96F6455240}" type="pres">
      <dgm:prSet presAssocID="{B2CBC37D-E5A8-4712-8174-89B4618491DA}" presName="dummy" presStyleCnt="0"/>
      <dgm:spPr/>
    </dgm:pt>
    <dgm:pt modelId="{5800D7C9-D813-4B96-B121-410324F627B4}" type="pres">
      <dgm:prSet presAssocID="{7857B538-6FBC-486C-8F49-62705821708B}" presName="sibTrans" presStyleLbl="sibTrans2D1" presStyleIdx="1" presStyleCnt="4"/>
      <dgm:spPr/>
    </dgm:pt>
    <dgm:pt modelId="{215B9F14-7C3E-47F6-803F-D6A50DB023C4}" type="pres">
      <dgm:prSet presAssocID="{65869354-5AB7-4D05-8E1A-7B040343D253}" presName="node" presStyleLbl="node1" presStyleIdx="2" presStyleCnt="4">
        <dgm:presLayoutVars>
          <dgm:bulletEnabled val="1"/>
        </dgm:presLayoutVars>
      </dgm:prSet>
      <dgm:spPr/>
    </dgm:pt>
    <dgm:pt modelId="{D41ADF04-1F77-4DEE-9074-1EB44C4917D0}" type="pres">
      <dgm:prSet presAssocID="{65869354-5AB7-4D05-8E1A-7B040343D253}" presName="dummy" presStyleCnt="0"/>
      <dgm:spPr/>
    </dgm:pt>
    <dgm:pt modelId="{36254D65-0C40-487F-8AB4-13ED4FB9E928}" type="pres">
      <dgm:prSet presAssocID="{E1C264C7-FE86-4B86-988E-05D00D6CE383}" presName="sibTrans" presStyleLbl="sibTrans2D1" presStyleIdx="2" presStyleCnt="4"/>
      <dgm:spPr/>
    </dgm:pt>
    <dgm:pt modelId="{84CAE26B-41F0-43E8-9AC2-4D9D40A36702}" type="pres">
      <dgm:prSet presAssocID="{412415A4-218F-4FB6-92FF-F4FE6E2F642B}" presName="node" presStyleLbl="node1" presStyleIdx="3" presStyleCnt="4">
        <dgm:presLayoutVars>
          <dgm:bulletEnabled val="1"/>
        </dgm:presLayoutVars>
      </dgm:prSet>
      <dgm:spPr/>
    </dgm:pt>
    <dgm:pt modelId="{E46DD12A-9D55-4160-B9B3-99793CD77E0E}" type="pres">
      <dgm:prSet presAssocID="{412415A4-218F-4FB6-92FF-F4FE6E2F642B}" presName="dummy" presStyleCnt="0"/>
      <dgm:spPr/>
    </dgm:pt>
    <dgm:pt modelId="{60A210A2-F22F-409F-83DE-FB678851A16C}" type="pres">
      <dgm:prSet presAssocID="{7CB67976-1A68-49D0-B3F3-B97564922C2D}" presName="sibTrans" presStyleLbl="sibTrans2D1" presStyleIdx="3" presStyleCnt="4"/>
      <dgm:spPr/>
    </dgm:pt>
  </dgm:ptLst>
  <dgm:cxnLst>
    <dgm:cxn modelId="{C1230F00-7930-4551-BE76-56C103D48488}" srcId="{E94ECB92-8428-4E38-AB66-BC075DAD9A79}" destId="{65869354-5AB7-4D05-8E1A-7B040343D253}" srcOrd="2" destOrd="0" parTransId="{A1DB685A-9CD3-47B6-84C9-87F8D723C30B}" sibTransId="{E1C264C7-FE86-4B86-988E-05D00D6CE383}"/>
    <dgm:cxn modelId="{0C90A434-EAF0-45A8-99E7-30B9FD1E9BCD}" type="presOf" srcId="{412415A4-218F-4FB6-92FF-F4FE6E2F642B}" destId="{84CAE26B-41F0-43E8-9AC2-4D9D40A36702}" srcOrd="0" destOrd="0" presId="urn:microsoft.com/office/officeart/2005/8/layout/radial6"/>
    <dgm:cxn modelId="{2B7CD835-CEDA-4FB1-A6C8-FA40BBB6E92D}" type="presOf" srcId="{65869354-5AB7-4D05-8E1A-7B040343D253}" destId="{215B9F14-7C3E-47F6-803F-D6A50DB023C4}" srcOrd="0" destOrd="0" presId="urn:microsoft.com/office/officeart/2005/8/layout/radial6"/>
    <dgm:cxn modelId="{5D16BB51-BCF6-4530-A536-E07C815845F9}" type="presOf" srcId="{E1C264C7-FE86-4B86-988E-05D00D6CE383}" destId="{36254D65-0C40-487F-8AB4-13ED4FB9E928}" srcOrd="0" destOrd="0" presId="urn:microsoft.com/office/officeart/2005/8/layout/radial6"/>
    <dgm:cxn modelId="{DDEFD483-B598-4919-9BD6-C8CA11CF7523}" type="presOf" srcId="{6DA0A86C-4DCE-46BA-B50A-9CA1443D3C3C}" destId="{95C1EAF5-5AA0-4E93-8E0E-21E051D301EE}" srcOrd="0" destOrd="0" presId="urn:microsoft.com/office/officeart/2005/8/layout/radial6"/>
    <dgm:cxn modelId="{7B6FE086-AA53-45CA-8454-BA803370D6CC}" type="presOf" srcId="{B2CBC37D-E5A8-4712-8174-89B4618491DA}" destId="{82DCBC34-1F7A-4EF2-BC35-1EED211062EA}" srcOrd="0" destOrd="0" presId="urn:microsoft.com/office/officeart/2005/8/layout/radial6"/>
    <dgm:cxn modelId="{98ED2A88-D31A-464B-BB5C-9197C5CAA9BB}" srcId="{E94ECB92-8428-4E38-AB66-BC075DAD9A79}" destId="{B2CBC37D-E5A8-4712-8174-89B4618491DA}" srcOrd="1" destOrd="0" parTransId="{61A9E9E4-2A79-42DB-A340-6DDC958C40BE}" sibTransId="{7857B538-6FBC-486C-8F49-62705821708B}"/>
    <dgm:cxn modelId="{375E7B96-1C11-4B63-BCD8-62BE9C33DE8E}" type="presOf" srcId="{7857B538-6FBC-486C-8F49-62705821708B}" destId="{5800D7C9-D813-4B96-B121-410324F627B4}" srcOrd="0" destOrd="0" presId="urn:microsoft.com/office/officeart/2005/8/layout/radial6"/>
    <dgm:cxn modelId="{95FBBD98-1F2E-449F-9189-89E12F9650CF}" type="presOf" srcId="{ACCD338E-4228-4A32-A1C1-DC977460F287}" destId="{7B3F1D8A-6E77-4C6E-8B07-C79B5C7B04D8}" srcOrd="0" destOrd="0" presId="urn:microsoft.com/office/officeart/2005/8/layout/radial6"/>
    <dgm:cxn modelId="{0C08019A-8483-4FD5-8F39-9225DAF92041}" type="presOf" srcId="{68196E5E-74E4-42DC-B4DC-F6AE5B59DD4B}" destId="{21645110-0508-46F9-9729-503E1518852C}" srcOrd="0" destOrd="0" presId="urn:microsoft.com/office/officeart/2005/8/layout/radial6"/>
    <dgm:cxn modelId="{0EAD58B2-E6DC-4A7C-9CF2-7FB22674C351}" type="presOf" srcId="{E94ECB92-8428-4E38-AB66-BC075DAD9A79}" destId="{9EC72113-5690-4690-8BF7-C3C96CE9AA19}" srcOrd="0" destOrd="0" presId="urn:microsoft.com/office/officeart/2005/8/layout/radial6"/>
    <dgm:cxn modelId="{0C0009DA-AFEC-47A0-98F6-FDB5F6EA6D11}" srcId="{E94ECB92-8428-4E38-AB66-BC075DAD9A79}" destId="{412415A4-218F-4FB6-92FF-F4FE6E2F642B}" srcOrd="3" destOrd="0" parTransId="{A74FB61C-A83B-42E5-B88E-63225BE6D96B}" sibTransId="{7CB67976-1A68-49D0-B3F3-B97564922C2D}"/>
    <dgm:cxn modelId="{B154DBE6-FE75-4C55-998E-9337072B0A30}" type="presOf" srcId="{7CB67976-1A68-49D0-B3F3-B97564922C2D}" destId="{60A210A2-F22F-409F-83DE-FB678851A16C}" srcOrd="0" destOrd="0" presId="urn:microsoft.com/office/officeart/2005/8/layout/radial6"/>
    <dgm:cxn modelId="{4F8574EA-BD86-4017-BD9D-A9C77B44DA0F}" srcId="{6DA0A86C-4DCE-46BA-B50A-9CA1443D3C3C}" destId="{E94ECB92-8428-4E38-AB66-BC075DAD9A79}" srcOrd="0" destOrd="0" parTransId="{E937C908-82B8-49D8-A9F0-281BBBF0179F}" sibTransId="{7D60C999-E052-4E4F-941B-7FCB006B2E8B}"/>
    <dgm:cxn modelId="{711624F3-F0C5-469F-A45A-6F4D6C95340B}" srcId="{E94ECB92-8428-4E38-AB66-BC075DAD9A79}" destId="{ACCD338E-4228-4A32-A1C1-DC977460F287}" srcOrd="0" destOrd="0" parTransId="{CFE8A910-6170-4FB7-AE56-91D23FA3C617}" sibTransId="{68196E5E-74E4-42DC-B4DC-F6AE5B59DD4B}"/>
    <dgm:cxn modelId="{54E3E063-4DC2-4501-A9F4-41311CE68A68}" type="presParOf" srcId="{95C1EAF5-5AA0-4E93-8E0E-21E051D301EE}" destId="{9EC72113-5690-4690-8BF7-C3C96CE9AA19}" srcOrd="0" destOrd="0" presId="urn:microsoft.com/office/officeart/2005/8/layout/radial6"/>
    <dgm:cxn modelId="{7DFD30CE-7422-4E70-AEFB-7DCDF98C4914}" type="presParOf" srcId="{95C1EAF5-5AA0-4E93-8E0E-21E051D301EE}" destId="{7B3F1D8A-6E77-4C6E-8B07-C79B5C7B04D8}" srcOrd="1" destOrd="0" presId="urn:microsoft.com/office/officeart/2005/8/layout/radial6"/>
    <dgm:cxn modelId="{59F423B3-F0BC-4C61-91A3-68D0074A96A0}" type="presParOf" srcId="{95C1EAF5-5AA0-4E93-8E0E-21E051D301EE}" destId="{EF486D63-CA77-4724-A28F-EAEBB8FAC657}" srcOrd="2" destOrd="0" presId="urn:microsoft.com/office/officeart/2005/8/layout/radial6"/>
    <dgm:cxn modelId="{CFA4E240-9B08-4EB8-9B60-7542233305E4}" type="presParOf" srcId="{95C1EAF5-5AA0-4E93-8E0E-21E051D301EE}" destId="{21645110-0508-46F9-9729-503E1518852C}" srcOrd="3" destOrd="0" presId="urn:microsoft.com/office/officeart/2005/8/layout/radial6"/>
    <dgm:cxn modelId="{C967C9F6-8FA6-43EE-86D1-3ACD5EE0DAD5}" type="presParOf" srcId="{95C1EAF5-5AA0-4E93-8E0E-21E051D301EE}" destId="{82DCBC34-1F7A-4EF2-BC35-1EED211062EA}" srcOrd="4" destOrd="0" presId="urn:microsoft.com/office/officeart/2005/8/layout/radial6"/>
    <dgm:cxn modelId="{1B516DC1-E0B6-47B4-9BDB-6FF8AF0E8702}" type="presParOf" srcId="{95C1EAF5-5AA0-4E93-8E0E-21E051D301EE}" destId="{BB3A395D-A4CB-4432-A73C-1D96F6455240}" srcOrd="5" destOrd="0" presId="urn:microsoft.com/office/officeart/2005/8/layout/radial6"/>
    <dgm:cxn modelId="{BF947BFE-B7BB-4DF9-B3D4-1CDBE58AC082}" type="presParOf" srcId="{95C1EAF5-5AA0-4E93-8E0E-21E051D301EE}" destId="{5800D7C9-D813-4B96-B121-410324F627B4}" srcOrd="6" destOrd="0" presId="urn:microsoft.com/office/officeart/2005/8/layout/radial6"/>
    <dgm:cxn modelId="{007A248E-57FF-4711-A09F-C842B3ADEF36}" type="presParOf" srcId="{95C1EAF5-5AA0-4E93-8E0E-21E051D301EE}" destId="{215B9F14-7C3E-47F6-803F-D6A50DB023C4}" srcOrd="7" destOrd="0" presId="urn:microsoft.com/office/officeart/2005/8/layout/radial6"/>
    <dgm:cxn modelId="{934CC46D-DFEA-4DA8-A485-AF1CC829BA11}" type="presParOf" srcId="{95C1EAF5-5AA0-4E93-8E0E-21E051D301EE}" destId="{D41ADF04-1F77-4DEE-9074-1EB44C4917D0}" srcOrd="8" destOrd="0" presId="urn:microsoft.com/office/officeart/2005/8/layout/radial6"/>
    <dgm:cxn modelId="{53B305F5-9B56-4127-B423-F1699AEE6524}" type="presParOf" srcId="{95C1EAF5-5AA0-4E93-8E0E-21E051D301EE}" destId="{36254D65-0C40-487F-8AB4-13ED4FB9E928}" srcOrd="9" destOrd="0" presId="urn:microsoft.com/office/officeart/2005/8/layout/radial6"/>
    <dgm:cxn modelId="{548B4A86-8D78-48CA-BE32-A1F04D707E8C}" type="presParOf" srcId="{95C1EAF5-5AA0-4E93-8E0E-21E051D301EE}" destId="{84CAE26B-41F0-43E8-9AC2-4D9D40A36702}" srcOrd="10" destOrd="0" presId="urn:microsoft.com/office/officeart/2005/8/layout/radial6"/>
    <dgm:cxn modelId="{6990E9EE-DEBF-4C95-B448-720774288FB5}" type="presParOf" srcId="{95C1EAF5-5AA0-4E93-8E0E-21E051D301EE}" destId="{E46DD12A-9D55-4160-B9B3-99793CD77E0E}" srcOrd="11" destOrd="0" presId="urn:microsoft.com/office/officeart/2005/8/layout/radial6"/>
    <dgm:cxn modelId="{07195320-3F7D-47FA-9845-20E4FDE4D027}" type="presParOf" srcId="{95C1EAF5-5AA0-4E93-8E0E-21E051D301EE}" destId="{60A210A2-F22F-409F-83DE-FB678851A16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00570C-7CFB-42BF-85DB-FB0AFF9BC04F}"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zh-TW" altLang="en-US"/>
        </a:p>
      </dgm:t>
    </dgm:pt>
    <dgm:pt modelId="{42084660-2584-463C-9C44-1F57C19BA6CE}">
      <dgm:prSet phldrT="[文字]"/>
      <dgm:spPr>
        <a:solidFill>
          <a:schemeClr val="bg2">
            <a:alpha val="40000"/>
          </a:schemeClr>
        </a:solidFill>
        <a:scene3d>
          <a:camera prst="orthographicFront"/>
          <a:lightRig rig="threePt" dir="t"/>
        </a:scene3d>
        <a:sp3d>
          <a:bevelT/>
        </a:sp3d>
      </dgm:spPr>
      <dgm:t>
        <a:bodyPr/>
        <a:lstStyle/>
        <a:p>
          <a:r>
            <a:rPr lang="zh-TW" altLang="en-US" dirty="0"/>
            <a:t>課程評鑑的功能</a:t>
          </a:r>
        </a:p>
      </dgm:t>
    </dgm:pt>
    <dgm:pt modelId="{397D7DC9-E8C3-4598-B892-E6DDEA9FBA81}" type="parTrans" cxnId="{70C9AE11-3902-433B-A953-977241CD9194}">
      <dgm:prSet/>
      <dgm:spPr/>
      <dgm:t>
        <a:bodyPr/>
        <a:lstStyle/>
        <a:p>
          <a:endParaRPr lang="zh-TW" altLang="en-US"/>
        </a:p>
      </dgm:t>
    </dgm:pt>
    <dgm:pt modelId="{E6A1DE98-CED1-43AD-AB04-AEF834C350CB}" type="sibTrans" cxnId="{70C9AE11-3902-433B-A953-977241CD9194}">
      <dgm:prSet/>
      <dgm:spPr/>
      <dgm:t>
        <a:bodyPr/>
        <a:lstStyle/>
        <a:p>
          <a:endParaRPr lang="zh-TW" altLang="en-US"/>
        </a:p>
      </dgm:t>
    </dgm:pt>
    <dgm:pt modelId="{00E6ADC1-4ED7-4BAA-ABF2-C20532102EF7}">
      <dgm:prSet phldrT="[文字]"/>
      <dgm:spPr>
        <a:solidFill>
          <a:srgbClr val="FFFF00">
            <a:alpha val="40000"/>
          </a:srgbClr>
        </a:solidFill>
      </dgm:spPr>
      <dgm:t>
        <a:bodyPr/>
        <a:lstStyle/>
        <a:p>
          <a:r>
            <a:rPr lang="zh-TW" altLang="en-US" dirty="0"/>
            <a:t>課程評鑑的方法</a:t>
          </a:r>
        </a:p>
      </dgm:t>
    </dgm:pt>
    <dgm:pt modelId="{1302F07E-32AC-4790-AD0F-3D168B138F56}" type="parTrans" cxnId="{A4309D3F-925F-4C39-9E21-317DEEB7996C}">
      <dgm:prSet/>
      <dgm:spPr/>
      <dgm:t>
        <a:bodyPr/>
        <a:lstStyle/>
        <a:p>
          <a:endParaRPr lang="zh-TW" altLang="en-US"/>
        </a:p>
      </dgm:t>
    </dgm:pt>
    <dgm:pt modelId="{F2ABFAC3-4B62-493A-8BA7-BB3CFB36C3DC}" type="sibTrans" cxnId="{A4309D3F-925F-4C39-9E21-317DEEB7996C}">
      <dgm:prSet/>
      <dgm:spPr/>
      <dgm:t>
        <a:bodyPr/>
        <a:lstStyle/>
        <a:p>
          <a:endParaRPr lang="zh-TW" altLang="en-US"/>
        </a:p>
      </dgm:t>
    </dgm:pt>
    <dgm:pt modelId="{CD2151BF-8B90-4EB6-8F83-B84908F7480A}">
      <dgm:prSet phldrT="[文字]"/>
      <dgm:spPr>
        <a:solidFill>
          <a:srgbClr val="FFCCCC">
            <a:alpha val="40000"/>
          </a:srgbClr>
        </a:solidFill>
      </dgm:spPr>
      <dgm:t>
        <a:bodyPr/>
        <a:lstStyle/>
        <a:p>
          <a:r>
            <a:rPr lang="zh-TW" altLang="en-US" dirty="0"/>
            <a:t>課程評鑑的內涵</a:t>
          </a:r>
        </a:p>
      </dgm:t>
    </dgm:pt>
    <dgm:pt modelId="{2E7153F0-5D9F-4D2C-B518-A25DB711153F}" type="parTrans" cxnId="{BE1A95CF-5AD9-44EC-9B3F-A8D8E57C4F24}">
      <dgm:prSet/>
      <dgm:spPr/>
      <dgm:t>
        <a:bodyPr/>
        <a:lstStyle/>
        <a:p>
          <a:endParaRPr lang="zh-TW" altLang="en-US"/>
        </a:p>
      </dgm:t>
    </dgm:pt>
    <dgm:pt modelId="{B2B11136-2465-4A16-BEDC-2FE688D98EA1}" type="sibTrans" cxnId="{BE1A95CF-5AD9-44EC-9B3F-A8D8E57C4F24}">
      <dgm:prSet/>
      <dgm:spPr/>
      <dgm:t>
        <a:bodyPr/>
        <a:lstStyle/>
        <a:p>
          <a:endParaRPr lang="zh-TW" altLang="en-US"/>
        </a:p>
      </dgm:t>
    </dgm:pt>
    <dgm:pt modelId="{3AD2F9B2-6C63-49DE-976E-821FDBD895A5}" type="pres">
      <dgm:prSet presAssocID="{6800570C-7CFB-42BF-85DB-FB0AFF9BC04F}" presName="Name0" presStyleCnt="0">
        <dgm:presLayoutVars>
          <dgm:dir/>
          <dgm:resizeHandles val="exact"/>
        </dgm:presLayoutVars>
      </dgm:prSet>
      <dgm:spPr/>
    </dgm:pt>
    <dgm:pt modelId="{660BD23B-B338-4F8B-8C60-AF1C9EF5CEFF}" type="pres">
      <dgm:prSet presAssocID="{42084660-2584-463C-9C44-1F57C19BA6CE}" presName="composite" presStyleCnt="0"/>
      <dgm:spPr/>
    </dgm:pt>
    <dgm:pt modelId="{BEB40C55-8F67-4971-93A3-C5082EF28694}" type="pres">
      <dgm:prSet presAssocID="{42084660-2584-463C-9C44-1F57C19BA6CE}" presName="rect1" presStyleLbl="trAlignAcc1" presStyleIdx="0" presStyleCnt="3">
        <dgm:presLayoutVars>
          <dgm:bulletEnabled val="1"/>
        </dgm:presLayoutVars>
      </dgm:prSet>
      <dgm:spPr/>
    </dgm:pt>
    <dgm:pt modelId="{0C918B19-E156-43E4-8526-6A2D8F0545BE}" type="pres">
      <dgm:prSet presAssocID="{42084660-2584-463C-9C44-1F57C19BA6CE}" presName="rect2" presStyleLbl="fgImgPlace1" presStyleIdx="0" presStyleCnt="3"/>
      <dgm:spPr/>
    </dgm:pt>
    <dgm:pt modelId="{BC994D38-7A4B-430F-A629-B6C0B08BD061}" type="pres">
      <dgm:prSet presAssocID="{E6A1DE98-CED1-43AD-AB04-AEF834C350CB}" presName="sibTrans" presStyleCnt="0"/>
      <dgm:spPr/>
    </dgm:pt>
    <dgm:pt modelId="{9513E833-80F3-4E21-AD2A-5645484FCBF3}" type="pres">
      <dgm:prSet presAssocID="{00E6ADC1-4ED7-4BAA-ABF2-C20532102EF7}" presName="composite" presStyleCnt="0"/>
      <dgm:spPr/>
    </dgm:pt>
    <dgm:pt modelId="{14CB70C9-66B2-4670-8105-52677D977B21}" type="pres">
      <dgm:prSet presAssocID="{00E6ADC1-4ED7-4BAA-ABF2-C20532102EF7}" presName="rect1" presStyleLbl="trAlignAcc1" presStyleIdx="1" presStyleCnt="3" custLinFactY="100000" custLinFactNeighborX="5461" custLinFactNeighborY="143847">
        <dgm:presLayoutVars>
          <dgm:bulletEnabled val="1"/>
        </dgm:presLayoutVars>
      </dgm:prSet>
      <dgm:spPr/>
    </dgm:pt>
    <dgm:pt modelId="{871C83BC-3A5C-4537-ADF5-29CC2FB73167}" type="pres">
      <dgm:prSet presAssocID="{00E6ADC1-4ED7-4BAA-ABF2-C20532102EF7}" presName="rect2" presStyleLbl="fgImgPlace1" presStyleIdx="1" presStyleCnt="3"/>
      <dgm:spPr/>
    </dgm:pt>
    <dgm:pt modelId="{6D51622E-8FEB-4820-9A71-2FB585E2FDA4}" type="pres">
      <dgm:prSet presAssocID="{F2ABFAC3-4B62-493A-8BA7-BB3CFB36C3DC}" presName="sibTrans" presStyleCnt="0"/>
      <dgm:spPr/>
    </dgm:pt>
    <dgm:pt modelId="{7ECE343D-6BD6-4B43-ADF8-FF96DDB641AB}" type="pres">
      <dgm:prSet presAssocID="{CD2151BF-8B90-4EB6-8F83-B84908F7480A}" presName="composite" presStyleCnt="0"/>
      <dgm:spPr/>
    </dgm:pt>
    <dgm:pt modelId="{4A7131AD-2802-40F2-AF41-5E9DFBFB1756}" type="pres">
      <dgm:prSet presAssocID="{CD2151BF-8B90-4EB6-8F83-B84908F7480A}" presName="rect1" presStyleLbl="trAlignAcc1" presStyleIdx="2" presStyleCnt="3" custLinFactY="-21151" custLinFactNeighborX="2065" custLinFactNeighborY="-100000">
        <dgm:presLayoutVars>
          <dgm:bulletEnabled val="1"/>
        </dgm:presLayoutVars>
      </dgm:prSet>
      <dgm:spPr/>
    </dgm:pt>
    <dgm:pt modelId="{680D7CB9-1252-41B4-A147-B3266CF6E300}" type="pres">
      <dgm:prSet presAssocID="{CD2151BF-8B90-4EB6-8F83-B84908F7480A}" presName="rect2" presStyleLbl="fgImgPlace1" presStyleIdx="2" presStyleCnt="3"/>
      <dgm:spPr/>
    </dgm:pt>
  </dgm:ptLst>
  <dgm:cxnLst>
    <dgm:cxn modelId="{70C9AE11-3902-433B-A953-977241CD9194}" srcId="{6800570C-7CFB-42BF-85DB-FB0AFF9BC04F}" destId="{42084660-2584-463C-9C44-1F57C19BA6CE}" srcOrd="0" destOrd="0" parTransId="{397D7DC9-E8C3-4598-B892-E6DDEA9FBA81}" sibTransId="{E6A1DE98-CED1-43AD-AB04-AEF834C350CB}"/>
    <dgm:cxn modelId="{A4309D3F-925F-4C39-9E21-317DEEB7996C}" srcId="{6800570C-7CFB-42BF-85DB-FB0AFF9BC04F}" destId="{00E6ADC1-4ED7-4BAA-ABF2-C20532102EF7}" srcOrd="1" destOrd="0" parTransId="{1302F07E-32AC-4790-AD0F-3D168B138F56}" sibTransId="{F2ABFAC3-4B62-493A-8BA7-BB3CFB36C3DC}"/>
    <dgm:cxn modelId="{6F082662-5ED7-449E-97EA-1CDA935D7B8C}" type="presOf" srcId="{00E6ADC1-4ED7-4BAA-ABF2-C20532102EF7}" destId="{14CB70C9-66B2-4670-8105-52677D977B21}" srcOrd="0" destOrd="0" presId="urn:microsoft.com/office/officeart/2008/layout/PictureStrips"/>
    <dgm:cxn modelId="{BE1A95CF-5AD9-44EC-9B3F-A8D8E57C4F24}" srcId="{6800570C-7CFB-42BF-85DB-FB0AFF9BC04F}" destId="{CD2151BF-8B90-4EB6-8F83-B84908F7480A}" srcOrd="2" destOrd="0" parTransId="{2E7153F0-5D9F-4D2C-B518-A25DB711153F}" sibTransId="{B2B11136-2465-4A16-BEDC-2FE688D98EA1}"/>
    <dgm:cxn modelId="{C61E2ADF-B505-405E-9A33-42F45235CFD3}" type="presOf" srcId="{42084660-2584-463C-9C44-1F57C19BA6CE}" destId="{BEB40C55-8F67-4971-93A3-C5082EF28694}" srcOrd="0" destOrd="0" presId="urn:microsoft.com/office/officeart/2008/layout/PictureStrips"/>
    <dgm:cxn modelId="{17623AE0-8072-4E4E-8B65-15D33A8835B1}" type="presOf" srcId="{CD2151BF-8B90-4EB6-8F83-B84908F7480A}" destId="{4A7131AD-2802-40F2-AF41-5E9DFBFB1756}" srcOrd="0" destOrd="0" presId="urn:microsoft.com/office/officeart/2008/layout/PictureStrips"/>
    <dgm:cxn modelId="{85B3E2E1-B4DD-444B-8E6A-B5EADAB7520A}" type="presOf" srcId="{6800570C-7CFB-42BF-85DB-FB0AFF9BC04F}" destId="{3AD2F9B2-6C63-49DE-976E-821FDBD895A5}" srcOrd="0" destOrd="0" presId="urn:microsoft.com/office/officeart/2008/layout/PictureStrips"/>
    <dgm:cxn modelId="{86C08E28-51F0-460C-921E-1F15B2099CDA}" type="presParOf" srcId="{3AD2F9B2-6C63-49DE-976E-821FDBD895A5}" destId="{660BD23B-B338-4F8B-8C60-AF1C9EF5CEFF}" srcOrd="0" destOrd="0" presId="urn:microsoft.com/office/officeart/2008/layout/PictureStrips"/>
    <dgm:cxn modelId="{EE131833-9283-42E2-82D9-3FEBF5385056}" type="presParOf" srcId="{660BD23B-B338-4F8B-8C60-AF1C9EF5CEFF}" destId="{BEB40C55-8F67-4971-93A3-C5082EF28694}" srcOrd="0" destOrd="0" presId="urn:microsoft.com/office/officeart/2008/layout/PictureStrips"/>
    <dgm:cxn modelId="{6CDBB6CB-91DD-45F5-8767-28B67C7FB78C}" type="presParOf" srcId="{660BD23B-B338-4F8B-8C60-AF1C9EF5CEFF}" destId="{0C918B19-E156-43E4-8526-6A2D8F0545BE}" srcOrd="1" destOrd="0" presId="urn:microsoft.com/office/officeart/2008/layout/PictureStrips"/>
    <dgm:cxn modelId="{44BB7F64-AC84-4F66-953A-CB395A21F413}" type="presParOf" srcId="{3AD2F9B2-6C63-49DE-976E-821FDBD895A5}" destId="{BC994D38-7A4B-430F-A629-B6C0B08BD061}" srcOrd="1" destOrd="0" presId="urn:microsoft.com/office/officeart/2008/layout/PictureStrips"/>
    <dgm:cxn modelId="{E2FF5D7B-AFFC-470D-B59E-114430CA6FA1}" type="presParOf" srcId="{3AD2F9B2-6C63-49DE-976E-821FDBD895A5}" destId="{9513E833-80F3-4E21-AD2A-5645484FCBF3}" srcOrd="2" destOrd="0" presId="urn:microsoft.com/office/officeart/2008/layout/PictureStrips"/>
    <dgm:cxn modelId="{E50AA5C5-C497-4DA5-874E-FCE309E4E9C8}" type="presParOf" srcId="{9513E833-80F3-4E21-AD2A-5645484FCBF3}" destId="{14CB70C9-66B2-4670-8105-52677D977B21}" srcOrd="0" destOrd="0" presId="urn:microsoft.com/office/officeart/2008/layout/PictureStrips"/>
    <dgm:cxn modelId="{4F5F857E-1322-4B5F-B5AE-78339F75969A}" type="presParOf" srcId="{9513E833-80F3-4E21-AD2A-5645484FCBF3}" destId="{871C83BC-3A5C-4537-ADF5-29CC2FB73167}" srcOrd="1" destOrd="0" presId="urn:microsoft.com/office/officeart/2008/layout/PictureStrips"/>
    <dgm:cxn modelId="{3C07F2D8-6A45-4718-84AF-F9CEFF042AF7}" type="presParOf" srcId="{3AD2F9B2-6C63-49DE-976E-821FDBD895A5}" destId="{6D51622E-8FEB-4820-9A71-2FB585E2FDA4}" srcOrd="3" destOrd="0" presId="urn:microsoft.com/office/officeart/2008/layout/PictureStrips"/>
    <dgm:cxn modelId="{36BCE9B7-697F-4579-85A5-44077840E043}" type="presParOf" srcId="{3AD2F9B2-6C63-49DE-976E-821FDBD895A5}" destId="{7ECE343D-6BD6-4B43-ADF8-FF96DDB641AB}" srcOrd="4" destOrd="0" presId="urn:microsoft.com/office/officeart/2008/layout/PictureStrips"/>
    <dgm:cxn modelId="{876D470E-8E27-46A0-9327-BBFC53CF9279}" type="presParOf" srcId="{7ECE343D-6BD6-4B43-ADF8-FF96DDB641AB}" destId="{4A7131AD-2802-40F2-AF41-5E9DFBFB1756}" srcOrd="0" destOrd="0" presId="urn:microsoft.com/office/officeart/2008/layout/PictureStrips"/>
    <dgm:cxn modelId="{9C771C57-01D3-4FD1-B8C7-64B3DB5FD756}" type="presParOf" srcId="{7ECE343D-6BD6-4B43-ADF8-FF96DDB641AB}" destId="{680D7CB9-1252-41B4-A147-B3266CF6E30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00570C-7CFB-42BF-85DB-FB0AFF9BC04F}"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zh-TW" altLang="en-US"/>
        </a:p>
      </dgm:t>
    </dgm:pt>
    <dgm:pt modelId="{42084660-2584-463C-9C44-1F57C19BA6CE}">
      <dgm:prSet phldrT="[文字]"/>
      <dgm:spPr>
        <a:solidFill>
          <a:srgbClr val="92D050">
            <a:alpha val="40000"/>
          </a:srgbClr>
        </a:solidFill>
      </dgm:spPr>
      <dgm:t>
        <a:bodyPr/>
        <a:lstStyle/>
        <a:p>
          <a:r>
            <a:rPr lang="zh-TW" altLang="en-US" dirty="0"/>
            <a:t>課程評鑑的工具</a:t>
          </a:r>
        </a:p>
      </dgm:t>
    </dgm:pt>
    <dgm:pt modelId="{397D7DC9-E8C3-4598-B892-E6DDEA9FBA81}" type="parTrans" cxnId="{70C9AE11-3902-433B-A953-977241CD9194}">
      <dgm:prSet/>
      <dgm:spPr/>
      <dgm:t>
        <a:bodyPr/>
        <a:lstStyle/>
        <a:p>
          <a:endParaRPr lang="zh-TW" altLang="en-US"/>
        </a:p>
      </dgm:t>
    </dgm:pt>
    <dgm:pt modelId="{E6A1DE98-CED1-43AD-AB04-AEF834C350CB}" type="sibTrans" cxnId="{70C9AE11-3902-433B-A953-977241CD9194}">
      <dgm:prSet/>
      <dgm:spPr/>
      <dgm:t>
        <a:bodyPr/>
        <a:lstStyle/>
        <a:p>
          <a:endParaRPr lang="zh-TW" altLang="en-US"/>
        </a:p>
      </dgm:t>
    </dgm:pt>
    <dgm:pt modelId="{00E6ADC1-4ED7-4BAA-ABF2-C20532102EF7}">
      <dgm:prSet phldrT="[文字]"/>
      <dgm:spPr>
        <a:solidFill>
          <a:srgbClr val="FFC000">
            <a:alpha val="40000"/>
          </a:srgbClr>
        </a:solidFill>
      </dgm:spPr>
      <dgm:t>
        <a:bodyPr/>
        <a:lstStyle/>
        <a:p>
          <a:r>
            <a:rPr lang="zh-TW" altLang="en-US" dirty="0"/>
            <a:t>課程評鑑的人員</a:t>
          </a:r>
        </a:p>
      </dgm:t>
    </dgm:pt>
    <dgm:pt modelId="{1302F07E-32AC-4790-AD0F-3D168B138F56}" type="parTrans" cxnId="{A4309D3F-925F-4C39-9E21-317DEEB7996C}">
      <dgm:prSet/>
      <dgm:spPr/>
      <dgm:t>
        <a:bodyPr/>
        <a:lstStyle/>
        <a:p>
          <a:endParaRPr lang="zh-TW" altLang="en-US"/>
        </a:p>
      </dgm:t>
    </dgm:pt>
    <dgm:pt modelId="{F2ABFAC3-4B62-493A-8BA7-BB3CFB36C3DC}" type="sibTrans" cxnId="{A4309D3F-925F-4C39-9E21-317DEEB7996C}">
      <dgm:prSet/>
      <dgm:spPr/>
      <dgm:t>
        <a:bodyPr/>
        <a:lstStyle/>
        <a:p>
          <a:endParaRPr lang="zh-TW" altLang="en-US"/>
        </a:p>
      </dgm:t>
    </dgm:pt>
    <dgm:pt modelId="{CD2151BF-8B90-4EB6-8F83-B84908F7480A}">
      <dgm:prSet phldrT="[文字]"/>
      <dgm:spPr>
        <a:solidFill>
          <a:srgbClr val="66FFFF">
            <a:alpha val="40000"/>
          </a:srgbClr>
        </a:solidFill>
      </dgm:spPr>
      <dgm:t>
        <a:bodyPr/>
        <a:lstStyle/>
        <a:p>
          <a:r>
            <a:rPr lang="zh-TW" altLang="en-US" dirty="0"/>
            <a:t>評鑑資料的運用</a:t>
          </a:r>
        </a:p>
      </dgm:t>
    </dgm:pt>
    <dgm:pt modelId="{2E7153F0-5D9F-4D2C-B518-A25DB711153F}" type="parTrans" cxnId="{BE1A95CF-5AD9-44EC-9B3F-A8D8E57C4F24}">
      <dgm:prSet/>
      <dgm:spPr/>
      <dgm:t>
        <a:bodyPr/>
        <a:lstStyle/>
        <a:p>
          <a:endParaRPr lang="zh-TW" altLang="en-US"/>
        </a:p>
      </dgm:t>
    </dgm:pt>
    <dgm:pt modelId="{B2B11136-2465-4A16-BEDC-2FE688D98EA1}" type="sibTrans" cxnId="{BE1A95CF-5AD9-44EC-9B3F-A8D8E57C4F24}">
      <dgm:prSet/>
      <dgm:spPr/>
      <dgm:t>
        <a:bodyPr/>
        <a:lstStyle/>
        <a:p>
          <a:endParaRPr lang="zh-TW" altLang="en-US"/>
        </a:p>
      </dgm:t>
    </dgm:pt>
    <dgm:pt modelId="{5D112AC1-BAE1-401E-9147-750817D48C2E}">
      <dgm:prSet/>
      <dgm:spPr>
        <a:solidFill>
          <a:srgbClr val="FFCCFF">
            <a:alpha val="40000"/>
          </a:srgbClr>
        </a:solidFill>
      </dgm:spPr>
      <dgm:t>
        <a:bodyPr/>
        <a:lstStyle/>
        <a:p>
          <a:r>
            <a:rPr lang="zh-TW" altLang="en-US" dirty="0"/>
            <a:t>課程評鑑的歷程</a:t>
          </a:r>
        </a:p>
      </dgm:t>
    </dgm:pt>
    <dgm:pt modelId="{268BAB50-0397-4B0B-B145-8A1A38628C55}" type="parTrans" cxnId="{F6CB1456-9D8A-4AA0-9E12-1841D88EE993}">
      <dgm:prSet/>
      <dgm:spPr/>
      <dgm:t>
        <a:bodyPr/>
        <a:lstStyle/>
        <a:p>
          <a:endParaRPr lang="zh-TW" altLang="en-US"/>
        </a:p>
      </dgm:t>
    </dgm:pt>
    <dgm:pt modelId="{0C3A6D6A-2C70-4A52-91EA-16D18A643071}" type="sibTrans" cxnId="{F6CB1456-9D8A-4AA0-9E12-1841D88EE993}">
      <dgm:prSet/>
      <dgm:spPr/>
      <dgm:t>
        <a:bodyPr/>
        <a:lstStyle/>
        <a:p>
          <a:endParaRPr lang="zh-TW" altLang="en-US"/>
        </a:p>
      </dgm:t>
    </dgm:pt>
    <dgm:pt modelId="{3AD2F9B2-6C63-49DE-976E-821FDBD895A5}" type="pres">
      <dgm:prSet presAssocID="{6800570C-7CFB-42BF-85DB-FB0AFF9BC04F}" presName="Name0" presStyleCnt="0">
        <dgm:presLayoutVars>
          <dgm:dir/>
          <dgm:resizeHandles val="exact"/>
        </dgm:presLayoutVars>
      </dgm:prSet>
      <dgm:spPr/>
    </dgm:pt>
    <dgm:pt modelId="{660BD23B-B338-4F8B-8C60-AF1C9EF5CEFF}" type="pres">
      <dgm:prSet presAssocID="{42084660-2584-463C-9C44-1F57C19BA6CE}" presName="composite" presStyleCnt="0"/>
      <dgm:spPr/>
    </dgm:pt>
    <dgm:pt modelId="{BEB40C55-8F67-4971-93A3-C5082EF28694}" type="pres">
      <dgm:prSet presAssocID="{42084660-2584-463C-9C44-1F57C19BA6CE}" presName="rect1" presStyleLbl="trAlignAcc1" presStyleIdx="0" presStyleCnt="4" custLinFactY="24111" custLinFactNeighborX="2565" custLinFactNeighborY="100000">
        <dgm:presLayoutVars>
          <dgm:bulletEnabled val="1"/>
        </dgm:presLayoutVars>
      </dgm:prSet>
      <dgm:spPr/>
    </dgm:pt>
    <dgm:pt modelId="{0C918B19-E156-43E4-8526-6A2D8F0545BE}" type="pres">
      <dgm:prSet presAssocID="{42084660-2584-463C-9C44-1F57C19BA6CE}" presName="rect2" presStyleLbl="fgImgPlace1" presStyleIdx="0" presStyleCnt="4"/>
      <dgm:spPr/>
    </dgm:pt>
    <dgm:pt modelId="{BC994D38-7A4B-430F-A629-B6C0B08BD061}" type="pres">
      <dgm:prSet presAssocID="{E6A1DE98-CED1-43AD-AB04-AEF834C350CB}" presName="sibTrans" presStyleCnt="0"/>
      <dgm:spPr/>
    </dgm:pt>
    <dgm:pt modelId="{9513E833-80F3-4E21-AD2A-5645484FCBF3}" type="pres">
      <dgm:prSet presAssocID="{00E6ADC1-4ED7-4BAA-ABF2-C20532102EF7}" presName="composite" presStyleCnt="0"/>
      <dgm:spPr/>
    </dgm:pt>
    <dgm:pt modelId="{14CB70C9-66B2-4670-8105-52677D977B21}" type="pres">
      <dgm:prSet presAssocID="{00E6ADC1-4ED7-4BAA-ABF2-C20532102EF7}" presName="rect1" presStyleLbl="trAlignAcc1" presStyleIdx="1" presStyleCnt="4" custLinFactY="-30777" custLinFactNeighborX="2565" custLinFactNeighborY="-100000">
        <dgm:presLayoutVars>
          <dgm:bulletEnabled val="1"/>
        </dgm:presLayoutVars>
      </dgm:prSet>
      <dgm:spPr/>
    </dgm:pt>
    <dgm:pt modelId="{871C83BC-3A5C-4537-ADF5-29CC2FB73167}" type="pres">
      <dgm:prSet presAssocID="{00E6ADC1-4ED7-4BAA-ABF2-C20532102EF7}" presName="rect2" presStyleLbl="fgImgPlace1" presStyleIdx="1" presStyleCnt="4"/>
      <dgm:spPr/>
    </dgm:pt>
    <dgm:pt modelId="{6D51622E-8FEB-4820-9A71-2FB585E2FDA4}" type="pres">
      <dgm:prSet presAssocID="{F2ABFAC3-4B62-493A-8BA7-BB3CFB36C3DC}" presName="sibTrans" presStyleCnt="0"/>
      <dgm:spPr/>
    </dgm:pt>
    <dgm:pt modelId="{C5EFBAC0-D703-4284-B814-7777CC540FBD}" type="pres">
      <dgm:prSet presAssocID="{5D112AC1-BAE1-401E-9147-750817D48C2E}" presName="composite" presStyleCnt="0"/>
      <dgm:spPr/>
    </dgm:pt>
    <dgm:pt modelId="{8D31A0AF-E022-4009-A4FF-A89CDB651BB2}" type="pres">
      <dgm:prSet presAssocID="{5D112AC1-BAE1-401E-9147-750817D48C2E}" presName="rect1" presStyleLbl="trAlignAcc1" presStyleIdx="2" presStyleCnt="4">
        <dgm:presLayoutVars>
          <dgm:bulletEnabled val="1"/>
        </dgm:presLayoutVars>
      </dgm:prSet>
      <dgm:spPr/>
    </dgm:pt>
    <dgm:pt modelId="{99CCD7CA-2645-438A-AD42-6DF4161B2AF0}" type="pres">
      <dgm:prSet presAssocID="{5D112AC1-BAE1-401E-9147-750817D48C2E}" presName="rect2" presStyleLbl="fgImgPlace1" presStyleIdx="2" presStyleCnt="4"/>
      <dgm:spPr/>
    </dgm:pt>
    <dgm:pt modelId="{8DC12551-BE97-4122-9F07-3F137949194C}" type="pres">
      <dgm:prSet presAssocID="{0C3A6D6A-2C70-4A52-91EA-16D18A643071}" presName="sibTrans" presStyleCnt="0"/>
      <dgm:spPr/>
    </dgm:pt>
    <dgm:pt modelId="{7ECE343D-6BD6-4B43-ADF8-FF96DDB641AB}" type="pres">
      <dgm:prSet presAssocID="{CD2151BF-8B90-4EB6-8F83-B84908F7480A}" presName="composite" presStyleCnt="0"/>
      <dgm:spPr/>
    </dgm:pt>
    <dgm:pt modelId="{4A7131AD-2802-40F2-AF41-5E9DFBFB1756}" type="pres">
      <dgm:prSet presAssocID="{CD2151BF-8B90-4EB6-8F83-B84908F7480A}" presName="rect1" presStyleLbl="trAlignAcc1" presStyleIdx="3" presStyleCnt="4">
        <dgm:presLayoutVars>
          <dgm:bulletEnabled val="1"/>
        </dgm:presLayoutVars>
      </dgm:prSet>
      <dgm:spPr/>
    </dgm:pt>
    <dgm:pt modelId="{680D7CB9-1252-41B4-A147-B3266CF6E300}" type="pres">
      <dgm:prSet presAssocID="{CD2151BF-8B90-4EB6-8F83-B84908F7480A}" presName="rect2" presStyleLbl="fgImgPlace1" presStyleIdx="3" presStyleCnt="4"/>
      <dgm:spPr/>
    </dgm:pt>
  </dgm:ptLst>
  <dgm:cxnLst>
    <dgm:cxn modelId="{E8E71109-24A8-491E-B1EE-863E16692533}" type="presOf" srcId="{5D112AC1-BAE1-401E-9147-750817D48C2E}" destId="{8D31A0AF-E022-4009-A4FF-A89CDB651BB2}" srcOrd="0" destOrd="0" presId="urn:microsoft.com/office/officeart/2008/layout/PictureStrips"/>
    <dgm:cxn modelId="{70C9AE11-3902-433B-A953-977241CD9194}" srcId="{6800570C-7CFB-42BF-85DB-FB0AFF9BC04F}" destId="{42084660-2584-463C-9C44-1F57C19BA6CE}" srcOrd="0" destOrd="0" parTransId="{397D7DC9-E8C3-4598-B892-E6DDEA9FBA81}" sibTransId="{E6A1DE98-CED1-43AD-AB04-AEF834C350CB}"/>
    <dgm:cxn modelId="{A4309D3F-925F-4C39-9E21-317DEEB7996C}" srcId="{6800570C-7CFB-42BF-85DB-FB0AFF9BC04F}" destId="{00E6ADC1-4ED7-4BAA-ABF2-C20532102EF7}" srcOrd="1" destOrd="0" parTransId="{1302F07E-32AC-4790-AD0F-3D168B138F56}" sibTransId="{F2ABFAC3-4B62-493A-8BA7-BB3CFB36C3DC}"/>
    <dgm:cxn modelId="{B8824675-E373-4024-963D-29A2FAFC35CC}" type="presOf" srcId="{CD2151BF-8B90-4EB6-8F83-B84908F7480A}" destId="{4A7131AD-2802-40F2-AF41-5E9DFBFB1756}" srcOrd="0" destOrd="0" presId="urn:microsoft.com/office/officeart/2008/layout/PictureStrips"/>
    <dgm:cxn modelId="{F6CB1456-9D8A-4AA0-9E12-1841D88EE993}" srcId="{6800570C-7CFB-42BF-85DB-FB0AFF9BC04F}" destId="{5D112AC1-BAE1-401E-9147-750817D48C2E}" srcOrd="2" destOrd="0" parTransId="{268BAB50-0397-4B0B-B145-8A1A38628C55}" sibTransId="{0C3A6D6A-2C70-4A52-91EA-16D18A643071}"/>
    <dgm:cxn modelId="{4B14B1B9-CD86-42A5-8342-749EB733B609}" type="presOf" srcId="{00E6ADC1-4ED7-4BAA-ABF2-C20532102EF7}" destId="{14CB70C9-66B2-4670-8105-52677D977B21}" srcOrd="0" destOrd="0" presId="urn:microsoft.com/office/officeart/2008/layout/PictureStrips"/>
    <dgm:cxn modelId="{6A01CDBB-E3DC-4084-897D-CD8B3C19571D}" type="presOf" srcId="{6800570C-7CFB-42BF-85DB-FB0AFF9BC04F}" destId="{3AD2F9B2-6C63-49DE-976E-821FDBD895A5}" srcOrd="0" destOrd="0" presId="urn:microsoft.com/office/officeart/2008/layout/PictureStrips"/>
    <dgm:cxn modelId="{BE1A95CF-5AD9-44EC-9B3F-A8D8E57C4F24}" srcId="{6800570C-7CFB-42BF-85DB-FB0AFF9BC04F}" destId="{CD2151BF-8B90-4EB6-8F83-B84908F7480A}" srcOrd="3" destOrd="0" parTransId="{2E7153F0-5D9F-4D2C-B518-A25DB711153F}" sibTransId="{B2B11136-2465-4A16-BEDC-2FE688D98EA1}"/>
    <dgm:cxn modelId="{7C9285F7-D293-4BD0-9F5C-A9C8C62715DA}" type="presOf" srcId="{42084660-2584-463C-9C44-1F57C19BA6CE}" destId="{BEB40C55-8F67-4971-93A3-C5082EF28694}" srcOrd="0" destOrd="0" presId="urn:microsoft.com/office/officeart/2008/layout/PictureStrips"/>
    <dgm:cxn modelId="{7E704E46-A073-43E2-928D-44402E035A27}" type="presParOf" srcId="{3AD2F9B2-6C63-49DE-976E-821FDBD895A5}" destId="{660BD23B-B338-4F8B-8C60-AF1C9EF5CEFF}" srcOrd="0" destOrd="0" presId="urn:microsoft.com/office/officeart/2008/layout/PictureStrips"/>
    <dgm:cxn modelId="{29F02B12-B86B-41D5-8FC4-0A0D8B14142D}" type="presParOf" srcId="{660BD23B-B338-4F8B-8C60-AF1C9EF5CEFF}" destId="{BEB40C55-8F67-4971-93A3-C5082EF28694}" srcOrd="0" destOrd="0" presId="urn:microsoft.com/office/officeart/2008/layout/PictureStrips"/>
    <dgm:cxn modelId="{84EC8043-0184-40EA-914A-18DFBC8AE25F}" type="presParOf" srcId="{660BD23B-B338-4F8B-8C60-AF1C9EF5CEFF}" destId="{0C918B19-E156-43E4-8526-6A2D8F0545BE}" srcOrd="1" destOrd="0" presId="urn:microsoft.com/office/officeart/2008/layout/PictureStrips"/>
    <dgm:cxn modelId="{7280A942-35C0-4A94-84A4-2C0C3DE006D6}" type="presParOf" srcId="{3AD2F9B2-6C63-49DE-976E-821FDBD895A5}" destId="{BC994D38-7A4B-430F-A629-B6C0B08BD061}" srcOrd="1" destOrd="0" presId="urn:microsoft.com/office/officeart/2008/layout/PictureStrips"/>
    <dgm:cxn modelId="{11832CB0-05D5-43AE-8F18-C723138D4CC5}" type="presParOf" srcId="{3AD2F9B2-6C63-49DE-976E-821FDBD895A5}" destId="{9513E833-80F3-4E21-AD2A-5645484FCBF3}" srcOrd="2" destOrd="0" presId="urn:microsoft.com/office/officeart/2008/layout/PictureStrips"/>
    <dgm:cxn modelId="{43E17976-E23D-49CD-82CF-21A2A0F67406}" type="presParOf" srcId="{9513E833-80F3-4E21-AD2A-5645484FCBF3}" destId="{14CB70C9-66B2-4670-8105-52677D977B21}" srcOrd="0" destOrd="0" presId="urn:microsoft.com/office/officeart/2008/layout/PictureStrips"/>
    <dgm:cxn modelId="{351D0F9C-4040-4F1E-99BC-8A557C1AFCED}" type="presParOf" srcId="{9513E833-80F3-4E21-AD2A-5645484FCBF3}" destId="{871C83BC-3A5C-4537-ADF5-29CC2FB73167}" srcOrd="1" destOrd="0" presId="urn:microsoft.com/office/officeart/2008/layout/PictureStrips"/>
    <dgm:cxn modelId="{F02AEAA6-C577-43C0-8F55-05101E461D87}" type="presParOf" srcId="{3AD2F9B2-6C63-49DE-976E-821FDBD895A5}" destId="{6D51622E-8FEB-4820-9A71-2FB585E2FDA4}" srcOrd="3" destOrd="0" presId="urn:microsoft.com/office/officeart/2008/layout/PictureStrips"/>
    <dgm:cxn modelId="{777F3A55-25D5-4871-8519-08BA0D0EFDC3}" type="presParOf" srcId="{3AD2F9B2-6C63-49DE-976E-821FDBD895A5}" destId="{C5EFBAC0-D703-4284-B814-7777CC540FBD}" srcOrd="4" destOrd="0" presId="urn:microsoft.com/office/officeart/2008/layout/PictureStrips"/>
    <dgm:cxn modelId="{866E9DD7-C8FA-4863-AD38-0A880CD10C46}" type="presParOf" srcId="{C5EFBAC0-D703-4284-B814-7777CC540FBD}" destId="{8D31A0AF-E022-4009-A4FF-A89CDB651BB2}" srcOrd="0" destOrd="0" presId="urn:microsoft.com/office/officeart/2008/layout/PictureStrips"/>
    <dgm:cxn modelId="{3090E4FD-CEFC-4E04-8A9F-3515269F7860}" type="presParOf" srcId="{C5EFBAC0-D703-4284-B814-7777CC540FBD}" destId="{99CCD7CA-2645-438A-AD42-6DF4161B2AF0}" srcOrd="1" destOrd="0" presId="urn:microsoft.com/office/officeart/2008/layout/PictureStrips"/>
    <dgm:cxn modelId="{1556F8FA-7E2F-40EC-8B0C-756DE8128639}" type="presParOf" srcId="{3AD2F9B2-6C63-49DE-976E-821FDBD895A5}" destId="{8DC12551-BE97-4122-9F07-3F137949194C}" srcOrd="5" destOrd="0" presId="urn:microsoft.com/office/officeart/2008/layout/PictureStrips"/>
    <dgm:cxn modelId="{4FBACC63-410A-4648-B216-BF423FE40D62}" type="presParOf" srcId="{3AD2F9B2-6C63-49DE-976E-821FDBD895A5}" destId="{7ECE343D-6BD6-4B43-ADF8-FF96DDB641AB}" srcOrd="6" destOrd="0" presId="urn:microsoft.com/office/officeart/2008/layout/PictureStrips"/>
    <dgm:cxn modelId="{7B4B7AF0-A04E-445F-B581-B018FCF2AE07}" type="presParOf" srcId="{7ECE343D-6BD6-4B43-ADF8-FF96DDB641AB}" destId="{4A7131AD-2802-40F2-AF41-5E9DFBFB1756}" srcOrd="0" destOrd="0" presId="urn:microsoft.com/office/officeart/2008/layout/PictureStrips"/>
    <dgm:cxn modelId="{854FC7D9-F982-4078-A72C-D21F135D8736}" type="presParOf" srcId="{7ECE343D-6BD6-4B43-ADF8-FF96DDB641AB}" destId="{680D7CB9-1252-41B4-A147-B3266CF6E300}"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F2EC49-7EFF-449E-AE5C-3E8DE6FE3156}"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zh-TW" altLang="en-US"/>
        </a:p>
      </dgm:t>
    </dgm:pt>
    <dgm:pt modelId="{6814237F-9E1C-4C6A-B5C4-60669CF35C34}">
      <dgm:prSet phldrT="[文字]" custT="1"/>
      <dgm:spPr/>
      <dgm:t>
        <a:bodyPr/>
        <a:lstStyle/>
        <a:p>
          <a:r>
            <a:rPr lang="zh-TW" altLang="en-US" sz="1400" dirty="0"/>
            <a:t>課程評鑑</a:t>
          </a:r>
        </a:p>
      </dgm:t>
    </dgm:pt>
    <dgm:pt modelId="{4393EB3D-1CD1-4BC9-94C3-DE39EBD28EB3}" type="parTrans" cxnId="{BB7E94C9-D20B-435E-B00F-3C2BE72126C8}">
      <dgm:prSet/>
      <dgm:spPr/>
      <dgm:t>
        <a:bodyPr/>
        <a:lstStyle/>
        <a:p>
          <a:endParaRPr lang="zh-TW" altLang="en-US"/>
        </a:p>
      </dgm:t>
    </dgm:pt>
    <dgm:pt modelId="{F236B933-7A94-46ED-98AD-874E8E9E0482}" type="sibTrans" cxnId="{BB7E94C9-D20B-435E-B00F-3C2BE72126C8}">
      <dgm:prSet/>
      <dgm:spPr/>
      <dgm:t>
        <a:bodyPr/>
        <a:lstStyle/>
        <a:p>
          <a:endParaRPr lang="zh-TW" altLang="en-US"/>
        </a:p>
      </dgm:t>
    </dgm:pt>
    <dgm:pt modelId="{AF66C82D-B73F-459D-92AE-EC3199EA8F38}">
      <dgm:prSet phldrT="[文字]" custT="1"/>
      <dgm:spPr>
        <a:solidFill>
          <a:srgbClr val="FFC000">
            <a:alpha val="90000"/>
          </a:srgbClr>
        </a:solidFill>
      </dgm:spPr>
      <dgm:t>
        <a:bodyPr/>
        <a:lstStyle/>
        <a:p>
          <a:r>
            <a:rPr lang="zh-TW" altLang="en-US" sz="1400" dirty="0"/>
            <a:t>行政整合</a:t>
          </a:r>
        </a:p>
      </dgm:t>
    </dgm:pt>
    <dgm:pt modelId="{2246C140-C24F-4314-9388-2F9D8AD1BD89}" type="parTrans" cxnId="{01BA4EB4-0993-430C-9AFE-6B90FE0AAA24}">
      <dgm:prSet/>
      <dgm:spPr/>
      <dgm:t>
        <a:bodyPr/>
        <a:lstStyle/>
        <a:p>
          <a:endParaRPr lang="zh-TW" altLang="en-US"/>
        </a:p>
      </dgm:t>
    </dgm:pt>
    <dgm:pt modelId="{2BD18F1F-42F6-495D-9013-A5782EEDF4AD}" type="sibTrans" cxnId="{01BA4EB4-0993-430C-9AFE-6B90FE0AAA24}">
      <dgm:prSet/>
      <dgm:spPr/>
      <dgm:t>
        <a:bodyPr/>
        <a:lstStyle/>
        <a:p>
          <a:endParaRPr lang="zh-TW" altLang="en-US"/>
        </a:p>
      </dgm:t>
    </dgm:pt>
    <dgm:pt modelId="{944B74A5-CEA8-4C0C-BA52-ED0D37F77980}">
      <dgm:prSet phldrT="[文字]"/>
      <dgm:spPr/>
      <dgm:t>
        <a:bodyPr/>
        <a:lstStyle/>
        <a:p>
          <a:r>
            <a:rPr lang="zh-TW" altLang="en-US" dirty="0"/>
            <a:t>課程行政</a:t>
          </a:r>
          <a:endParaRPr lang="en-US" altLang="zh-TW" dirty="0"/>
        </a:p>
        <a:p>
          <a:r>
            <a:rPr lang="zh-TW" altLang="en-US" dirty="0"/>
            <a:t>資源提供</a:t>
          </a:r>
        </a:p>
      </dgm:t>
    </dgm:pt>
    <dgm:pt modelId="{D5AA8F10-3EFF-420A-AE27-F3061CA67012}" type="parTrans" cxnId="{AC0553C8-7264-4D72-A286-D3E92C4CBE6F}">
      <dgm:prSet/>
      <dgm:spPr/>
      <dgm:t>
        <a:bodyPr/>
        <a:lstStyle/>
        <a:p>
          <a:endParaRPr lang="zh-TW" altLang="en-US"/>
        </a:p>
      </dgm:t>
    </dgm:pt>
    <dgm:pt modelId="{5D12A3A3-9C5D-40DE-B85E-DEF6922915A6}" type="sibTrans" cxnId="{AC0553C8-7264-4D72-A286-D3E92C4CBE6F}">
      <dgm:prSet/>
      <dgm:spPr/>
      <dgm:t>
        <a:bodyPr/>
        <a:lstStyle/>
        <a:p>
          <a:endParaRPr lang="zh-TW" altLang="en-US"/>
        </a:p>
      </dgm:t>
    </dgm:pt>
    <dgm:pt modelId="{F19EE893-08B2-4375-8645-69522263F11F}">
      <dgm:prSet/>
      <dgm:spPr/>
      <dgm:t>
        <a:bodyPr/>
        <a:lstStyle/>
        <a:p>
          <a:r>
            <a:rPr lang="zh-TW" altLang="en-US" dirty="0"/>
            <a:t>學生學習</a:t>
          </a:r>
          <a:endParaRPr lang="en-US" altLang="zh-TW" dirty="0"/>
        </a:p>
        <a:p>
          <a:r>
            <a:rPr lang="zh-TW" altLang="en-US" dirty="0"/>
            <a:t>成效評估</a:t>
          </a:r>
        </a:p>
        <a:p>
          <a:endParaRPr lang="zh-TW" altLang="en-US" dirty="0"/>
        </a:p>
      </dgm:t>
    </dgm:pt>
    <dgm:pt modelId="{DC9E06C9-30B6-4667-8376-5EB3084C91AD}" type="parTrans" cxnId="{B19A9D9C-35D6-46D4-86B9-0462F8D6ADA4}">
      <dgm:prSet/>
      <dgm:spPr/>
      <dgm:t>
        <a:bodyPr/>
        <a:lstStyle/>
        <a:p>
          <a:endParaRPr lang="zh-TW" altLang="en-US"/>
        </a:p>
      </dgm:t>
    </dgm:pt>
    <dgm:pt modelId="{F7A09484-9FCD-40D1-8E1D-65C6A8A89036}" type="sibTrans" cxnId="{B19A9D9C-35D6-46D4-86B9-0462F8D6ADA4}">
      <dgm:prSet/>
      <dgm:spPr/>
      <dgm:t>
        <a:bodyPr/>
        <a:lstStyle/>
        <a:p>
          <a:endParaRPr lang="zh-TW" altLang="en-US"/>
        </a:p>
      </dgm:t>
    </dgm:pt>
    <dgm:pt modelId="{A044B2B5-95E0-4D8C-B0ED-81FBE7C235EF}">
      <dgm:prSet custT="1"/>
      <dgm:spPr>
        <a:solidFill>
          <a:schemeClr val="bg2">
            <a:alpha val="90000"/>
          </a:schemeClr>
        </a:solidFill>
        <a:ln>
          <a:solidFill>
            <a:srgbClr val="9900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400" dirty="0"/>
            <a:t>成效評估</a:t>
          </a:r>
        </a:p>
        <a:p>
          <a:pPr defTabSz="400050">
            <a:lnSpc>
              <a:spcPct val="90000"/>
            </a:lnSpc>
            <a:spcBef>
              <a:spcPct val="0"/>
            </a:spcBef>
            <a:spcAft>
              <a:spcPct val="35000"/>
            </a:spcAft>
          </a:pPr>
          <a:endParaRPr lang="zh-TW" altLang="en-US" sz="900" dirty="0"/>
        </a:p>
      </dgm:t>
    </dgm:pt>
    <dgm:pt modelId="{9F4A38DB-4D4C-4C93-B402-1C80021087AD}" type="parTrans" cxnId="{469D60F4-6510-46B6-99CD-044E1A2A34FE}">
      <dgm:prSet/>
      <dgm:spPr/>
      <dgm:t>
        <a:bodyPr/>
        <a:lstStyle/>
        <a:p>
          <a:endParaRPr lang="zh-TW" altLang="en-US"/>
        </a:p>
      </dgm:t>
    </dgm:pt>
    <dgm:pt modelId="{F195DB96-E7B0-42E6-8551-F89CD9998CE6}" type="sibTrans" cxnId="{469D60F4-6510-46B6-99CD-044E1A2A34FE}">
      <dgm:prSet/>
      <dgm:spPr/>
      <dgm:t>
        <a:bodyPr/>
        <a:lstStyle/>
        <a:p>
          <a:endParaRPr lang="zh-TW" altLang="en-US"/>
        </a:p>
      </dgm:t>
    </dgm:pt>
    <dgm:pt modelId="{0494F8E7-5149-456C-BD0B-1D6AD45144C5}">
      <dgm:prSet custT="1"/>
      <dgm:spPr>
        <a:solidFill>
          <a:schemeClr val="bg2">
            <a:alpha val="90000"/>
          </a:schemeClr>
        </a:solidFill>
        <a:ln>
          <a:solidFill>
            <a:srgbClr val="990000"/>
          </a:solidFill>
        </a:ln>
      </dgm:spPr>
      <dgm:t>
        <a:bodyPr/>
        <a:lstStyle/>
        <a:p>
          <a:r>
            <a:rPr lang="zh-TW" altLang="en-US" sz="1400" b="1" dirty="0"/>
            <a:t>課程架構</a:t>
          </a:r>
        </a:p>
      </dgm:t>
    </dgm:pt>
    <dgm:pt modelId="{3887CC2F-7C71-4A6B-9871-E04EC3FBCE8E}" type="parTrans" cxnId="{43ED2275-86C7-48B8-AF6F-749EA77791A3}">
      <dgm:prSet/>
      <dgm:spPr/>
      <dgm:t>
        <a:bodyPr/>
        <a:lstStyle/>
        <a:p>
          <a:endParaRPr lang="zh-TW" altLang="en-US"/>
        </a:p>
      </dgm:t>
    </dgm:pt>
    <dgm:pt modelId="{D10741DF-A83A-4F42-85E1-E19861E98B8B}" type="sibTrans" cxnId="{43ED2275-86C7-48B8-AF6F-749EA77791A3}">
      <dgm:prSet/>
      <dgm:spPr/>
      <dgm:t>
        <a:bodyPr/>
        <a:lstStyle/>
        <a:p>
          <a:endParaRPr lang="zh-TW" altLang="en-US"/>
        </a:p>
      </dgm:t>
    </dgm:pt>
    <dgm:pt modelId="{83EA6FD1-DF41-4FEF-A32D-D091F2611263}">
      <dgm:prSet/>
      <dgm:spPr/>
      <dgm:t>
        <a:bodyPr/>
        <a:lstStyle/>
        <a:p>
          <a:r>
            <a:rPr lang="zh-TW" altLang="en-US" dirty="0"/>
            <a:t>課程願景</a:t>
          </a:r>
          <a:endParaRPr lang="en-US" altLang="zh-TW" dirty="0"/>
        </a:p>
        <a:p>
          <a:r>
            <a:rPr lang="zh-TW" altLang="en-US" dirty="0"/>
            <a:t>課程內涵</a:t>
          </a:r>
          <a:endParaRPr lang="en-US" altLang="zh-TW" dirty="0"/>
        </a:p>
      </dgm:t>
    </dgm:pt>
    <dgm:pt modelId="{F92D8279-06A7-455B-AC8A-59BC97685E2D}" type="parTrans" cxnId="{9D2AB035-5D52-4394-95F0-73A2EDB5CC74}">
      <dgm:prSet/>
      <dgm:spPr/>
      <dgm:t>
        <a:bodyPr/>
        <a:lstStyle/>
        <a:p>
          <a:endParaRPr lang="zh-TW" altLang="en-US"/>
        </a:p>
      </dgm:t>
    </dgm:pt>
    <dgm:pt modelId="{7D2445F8-1655-40E6-8A0D-2B3CCE99DDBF}" type="sibTrans" cxnId="{9D2AB035-5D52-4394-95F0-73A2EDB5CC74}">
      <dgm:prSet/>
      <dgm:spPr/>
      <dgm:t>
        <a:bodyPr/>
        <a:lstStyle/>
        <a:p>
          <a:endParaRPr lang="zh-TW" altLang="en-US"/>
        </a:p>
      </dgm:t>
    </dgm:pt>
    <dgm:pt modelId="{119E88FF-4281-42D4-BE50-81B462A1C2F8}">
      <dgm:prSet custT="1"/>
      <dgm:spPr>
        <a:solidFill>
          <a:schemeClr val="bg2">
            <a:alpha val="90000"/>
          </a:schemeClr>
        </a:solidFill>
        <a:ln>
          <a:solidFill>
            <a:srgbClr val="9900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400" dirty="0"/>
            <a:t>課程實施</a:t>
          </a:r>
        </a:p>
        <a:p>
          <a:pPr marL="0" marR="0" indent="0" defTabSz="914400" eaLnBrk="1" fontAlgn="auto" latinLnBrk="0" hangingPunct="1">
            <a:lnSpc>
              <a:spcPct val="100000"/>
            </a:lnSpc>
            <a:spcBef>
              <a:spcPts val="0"/>
            </a:spcBef>
            <a:spcAft>
              <a:spcPts val="0"/>
            </a:spcAft>
            <a:buClrTx/>
            <a:buSzTx/>
            <a:buFontTx/>
            <a:buNone/>
            <a:tabLst/>
            <a:defRPr/>
          </a:pPr>
          <a:endParaRPr lang="zh-TW" altLang="en-US" sz="900" dirty="0"/>
        </a:p>
      </dgm:t>
    </dgm:pt>
    <dgm:pt modelId="{5AB2156D-59F2-4005-A4E7-38004260B2C8}" type="parTrans" cxnId="{63B9D96E-01F9-4156-B811-3E0B9E780454}">
      <dgm:prSet/>
      <dgm:spPr/>
      <dgm:t>
        <a:bodyPr/>
        <a:lstStyle/>
        <a:p>
          <a:endParaRPr lang="zh-TW" altLang="en-US"/>
        </a:p>
      </dgm:t>
    </dgm:pt>
    <dgm:pt modelId="{904749C9-FBB5-4CD2-B138-22AFBE2DBA98}" type="sibTrans" cxnId="{63B9D96E-01F9-4156-B811-3E0B9E780454}">
      <dgm:prSet/>
      <dgm:spPr/>
      <dgm:t>
        <a:bodyPr/>
        <a:lstStyle/>
        <a:p>
          <a:endParaRPr lang="zh-TW" altLang="en-US"/>
        </a:p>
      </dgm:t>
    </dgm:pt>
    <dgm:pt modelId="{D1AC9F9A-6037-455C-8B08-07AF4D0BF68C}">
      <dgm:prSet/>
      <dgm:spPr/>
      <dgm:t>
        <a:bodyPr/>
        <a:lstStyle/>
        <a:p>
          <a:r>
            <a:rPr lang="zh-TW" altLang="en-US" dirty="0"/>
            <a:t>學習策略</a:t>
          </a:r>
          <a:endParaRPr lang="en-US" altLang="zh-TW" dirty="0"/>
        </a:p>
        <a:p>
          <a:r>
            <a:rPr lang="zh-TW" altLang="en-US" dirty="0"/>
            <a:t>活動安排</a:t>
          </a:r>
        </a:p>
        <a:p>
          <a:endParaRPr lang="zh-TW" altLang="en-US" dirty="0"/>
        </a:p>
      </dgm:t>
    </dgm:pt>
    <dgm:pt modelId="{2E17F1B4-D627-4464-AB7D-581CC8361B36}" type="parTrans" cxnId="{8289ED47-5EF3-4F6F-8701-1D0670940068}">
      <dgm:prSet/>
      <dgm:spPr/>
      <dgm:t>
        <a:bodyPr/>
        <a:lstStyle/>
        <a:p>
          <a:endParaRPr lang="zh-TW" altLang="en-US"/>
        </a:p>
      </dgm:t>
    </dgm:pt>
    <dgm:pt modelId="{E8B1F7E0-DA58-43AE-B6B5-F507DD799A70}" type="sibTrans" cxnId="{8289ED47-5EF3-4F6F-8701-1D0670940068}">
      <dgm:prSet/>
      <dgm:spPr/>
      <dgm:t>
        <a:bodyPr/>
        <a:lstStyle/>
        <a:p>
          <a:endParaRPr lang="zh-TW" altLang="en-US"/>
        </a:p>
      </dgm:t>
    </dgm:pt>
    <dgm:pt modelId="{515770BF-6DFA-43AE-96A1-EF8A2CFBF271}">
      <dgm:prSet custT="1"/>
      <dgm:spPr>
        <a:solidFill>
          <a:srgbClr val="FFC000">
            <a:alpha val="9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400" dirty="0"/>
            <a:t>資料運用</a:t>
          </a:r>
        </a:p>
        <a:p>
          <a:pPr defTabSz="533400">
            <a:lnSpc>
              <a:spcPct val="90000"/>
            </a:lnSpc>
            <a:spcBef>
              <a:spcPct val="0"/>
            </a:spcBef>
            <a:spcAft>
              <a:spcPct val="35000"/>
            </a:spcAft>
          </a:pPr>
          <a:endParaRPr lang="zh-TW" altLang="en-US" sz="900" dirty="0"/>
        </a:p>
      </dgm:t>
    </dgm:pt>
    <dgm:pt modelId="{87224B5C-876B-4F9F-B56E-ABF26CA71BFF}" type="parTrans" cxnId="{32D52E65-18AB-47A1-9F32-CF6A6ED9E825}">
      <dgm:prSet/>
      <dgm:spPr/>
      <dgm:t>
        <a:bodyPr/>
        <a:lstStyle/>
        <a:p>
          <a:endParaRPr lang="zh-TW" altLang="en-US"/>
        </a:p>
      </dgm:t>
    </dgm:pt>
    <dgm:pt modelId="{90A0EF5A-4414-4DDA-B5A5-305871122F2D}" type="sibTrans" cxnId="{32D52E65-18AB-47A1-9F32-CF6A6ED9E825}">
      <dgm:prSet/>
      <dgm:spPr/>
      <dgm:t>
        <a:bodyPr/>
        <a:lstStyle/>
        <a:p>
          <a:endParaRPr lang="zh-TW" altLang="en-US"/>
        </a:p>
      </dgm:t>
    </dgm:pt>
    <dgm:pt modelId="{37272E9C-3C87-44D0-88E2-1D27A56B9FF6}">
      <dgm:prSet/>
      <dgm:spPr/>
      <dgm:t>
        <a:bodyPr/>
        <a:lstStyle/>
        <a:p>
          <a:r>
            <a:rPr lang="zh-TW" altLang="en-US" dirty="0"/>
            <a:t>評鑑反思</a:t>
          </a:r>
          <a:endParaRPr lang="en-US" altLang="zh-TW" dirty="0"/>
        </a:p>
        <a:p>
          <a:r>
            <a:rPr lang="zh-TW" altLang="en-US" dirty="0"/>
            <a:t>結果運用</a:t>
          </a:r>
        </a:p>
        <a:p>
          <a:endParaRPr lang="zh-TW" altLang="en-US" dirty="0"/>
        </a:p>
      </dgm:t>
    </dgm:pt>
    <dgm:pt modelId="{C7C53D09-00B5-4D03-8D64-2325C54B0C8B}" type="parTrans" cxnId="{9AAAE4AE-F101-40A4-83CA-1CA5EEEFCA9C}">
      <dgm:prSet/>
      <dgm:spPr/>
      <dgm:t>
        <a:bodyPr/>
        <a:lstStyle/>
        <a:p>
          <a:endParaRPr lang="zh-TW" altLang="en-US"/>
        </a:p>
      </dgm:t>
    </dgm:pt>
    <dgm:pt modelId="{E7A3B0B3-BC24-480D-88A8-A8445BCBBF0E}" type="sibTrans" cxnId="{9AAAE4AE-F101-40A4-83CA-1CA5EEEFCA9C}">
      <dgm:prSet/>
      <dgm:spPr/>
      <dgm:t>
        <a:bodyPr/>
        <a:lstStyle/>
        <a:p>
          <a:endParaRPr lang="zh-TW" altLang="en-US"/>
        </a:p>
      </dgm:t>
    </dgm:pt>
    <dgm:pt modelId="{6151612B-2902-405D-94B8-3F6C45E0931F}" type="pres">
      <dgm:prSet presAssocID="{FCF2EC49-7EFF-449E-AE5C-3E8DE6FE3156}" presName="hierChild1" presStyleCnt="0">
        <dgm:presLayoutVars>
          <dgm:chPref val="1"/>
          <dgm:dir/>
          <dgm:animOne val="branch"/>
          <dgm:animLvl val="lvl"/>
          <dgm:resizeHandles/>
        </dgm:presLayoutVars>
      </dgm:prSet>
      <dgm:spPr/>
    </dgm:pt>
    <dgm:pt modelId="{6120EF9C-09D0-4444-B8E6-09F246F3E0E3}" type="pres">
      <dgm:prSet presAssocID="{6814237F-9E1C-4C6A-B5C4-60669CF35C34}" presName="hierRoot1" presStyleCnt="0"/>
      <dgm:spPr/>
    </dgm:pt>
    <dgm:pt modelId="{1AED206B-B051-4135-8C57-C8E93BFF9A8D}" type="pres">
      <dgm:prSet presAssocID="{6814237F-9E1C-4C6A-B5C4-60669CF35C34}" presName="composite" presStyleCnt="0"/>
      <dgm:spPr/>
    </dgm:pt>
    <dgm:pt modelId="{06EABC44-6CDF-4296-B051-3D45FC2333BF}" type="pres">
      <dgm:prSet presAssocID="{6814237F-9E1C-4C6A-B5C4-60669CF35C34}" presName="background" presStyleLbl="node0" presStyleIdx="0" presStyleCnt="1"/>
      <dgm:spPr>
        <a:solidFill>
          <a:schemeClr val="accent2">
            <a:lumMod val="50000"/>
          </a:schemeClr>
        </a:solidFill>
      </dgm:spPr>
    </dgm:pt>
    <dgm:pt modelId="{B9979DB5-E14D-4E23-A7FE-61B44BBC7D98}" type="pres">
      <dgm:prSet presAssocID="{6814237F-9E1C-4C6A-B5C4-60669CF35C34}" presName="text" presStyleLbl="fgAcc0" presStyleIdx="0" presStyleCnt="1">
        <dgm:presLayoutVars>
          <dgm:chPref val="3"/>
        </dgm:presLayoutVars>
      </dgm:prSet>
      <dgm:spPr/>
    </dgm:pt>
    <dgm:pt modelId="{51C76442-A0F7-4171-B843-D8C4C37152E8}" type="pres">
      <dgm:prSet presAssocID="{6814237F-9E1C-4C6A-B5C4-60669CF35C34}" presName="hierChild2" presStyleCnt="0"/>
      <dgm:spPr/>
    </dgm:pt>
    <dgm:pt modelId="{6808764F-71FF-45B8-8552-73D2C864BB81}" type="pres">
      <dgm:prSet presAssocID="{3887CC2F-7C71-4A6B-9871-E04EC3FBCE8E}" presName="Name10" presStyleLbl="parChTrans1D2" presStyleIdx="0" presStyleCnt="5"/>
      <dgm:spPr/>
    </dgm:pt>
    <dgm:pt modelId="{E4791910-4423-4E08-AF31-DBD6191A611E}" type="pres">
      <dgm:prSet presAssocID="{0494F8E7-5149-456C-BD0B-1D6AD45144C5}" presName="hierRoot2" presStyleCnt="0"/>
      <dgm:spPr/>
    </dgm:pt>
    <dgm:pt modelId="{E1FCFAE8-4840-4E75-A0A3-F6BDD902B79D}" type="pres">
      <dgm:prSet presAssocID="{0494F8E7-5149-456C-BD0B-1D6AD45144C5}" presName="composite2" presStyleCnt="0"/>
      <dgm:spPr/>
    </dgm:pt>
    <dgm:pt modelId="{47727984-7E13-42B7-8CF6-5152484C30D8}" type="pres">
      <dgm:prSet presAssocID="{0494F8E7-5149-456C-BD0B-1D6AD45144C5}" presName="background2" presStyleLbl="node2" presStyleIdx="0" presStyleCnt="5"/>
      <dgm:spPr>
        <a:solidFill>
          <a:srgbClr val="6666FF"/>
        </a:solidFill>
      </dgm:spPr>
    </dgm:pt>
    <dgm:pt modelId="{9AE1A1C7-3339-4D4B-90DA-C8C579EF9A1D}" type="pres">
      <dgm:prSet presAssocID="{0494F8E7-5149-456C-BD0B-1D6AD45144C5}" presName="text2" presStyleLbl="fgAcc2" presStyleIdx="0" presStyleCnt="5">
        <dgm:presLayoutVars>
          <dgm:chPref val="3"/>
        </dgm:presLayoutVars>
      </dgm:prSet>
      <dgm:spPr/>
    </dgm:pt>
    <dgm:pt modelId="{95EF2436-C999-4BD1-9D75-60FA6ED5AC0F}" type="pres">
      <dgm:prSet presAssocID="{0494F8E7-5149-456C-BD0B-1D6AD45144C5}" presName="hierChild3" presStyleCnt="0"/>
      <dgm:spPr/>
    </dgm:pt>
    <dgm:pt modelId="{0E4147DC-D384-4744-A0CC-81844D4518C8}" type="pres">
      <dgm:prSet presAssocID="{F92D8279-06A7-455B-AC8A-59BC97685E2D}" presName="Name17" presStyleLbl="parChTrans1D3" presStyleIdx="0" presStyleCnt="5"/>
      <dgm:spPr/>
    </dgm:pt>
    <dgm:pt modelId="{34D59B5B-2273-4EC6-814C-BA2BAE2AD4A8}" type="pres">
      <dgm:prSet presAssocID="{83EA6FD1-DF41-4FEF-A32D-D091F2611263}" presName="hierRoot3" presStyleCnt="0"/>
      <dgm:spPr/>
    </dgm:pt>
    <dgm:pt modelId="{409D496B-FFBD-4327-A597-71C2B2130F3E}" type="pres">
      <dgm:prSet presAssocID="{83EA6FD1-DF41-4FEF-A32D-D091F2611263}" presName="composite3" presStyleCnt="0"/>
      <dgm:spPr/>
    </dgm:pt>
    <dgm:pt modelId="{16C47CC4-66FD-4340-9901-572AE2BCA48A}" type="pres">
      <dgm:prSet presAssocID="{83EA6FD1-DF41-4FEF-A32D-D091F2611263}" presName="background3" presStyleLbl="node3" presStyleIdx="0" presStyleCnt="5"/>
      <dgm:spPr/>
    </dgm:pt>
    <dgm:pt modelId="{50D1A7B4-94DC-44DA-A718-7A2390993140}" type="pres">
      <dgm:prSet presAssocID="{83EA6FD1-DF41-4FEF-A32D-D091F2611263}" presName="text3" presStyleLbl="fgAcc3" presStyleIdx="0" presStyleCnt="5" custScaleY="99408">
        <dgm:presLayoutVars>
          <dgm:chPref val="3"/>
        </dgm:presLayoutVars>
      </dgm:prSet>
      <dgm:spPr/>
    </dgm:pt>
    <dgm:pt modelId="{12109CBF-3500-4F6C-B3D0-76E017F93E2D}" type="pres">
      <dgm:prSet presAssocID="{83EA6FD1-DF41-4FEF-A32D-D091F2611263}" presName="hierChild4" presStyleCnt="0"/>
      <dgm:spPr/>
    </dgm:pt>
    <dgm:pt modelId="{6333B25C-C2CF-4085-8F13-1097466F98D5}" type="pres">
      <dgm:prSet presAssocID="{5AB2156D-59F2-4005-A4E7-38004260B2C8}" presName="Name10" presStyleLbl="parChTrans1D2" presStyleIdx="1" presStyleCnt="5"/>
      <dgm:spPr/>
    </dgm:pt>
    <dgm:pt modelId="{41C0F8CB-6BCB-47ED-96C1-C6B664DF2ABA}" type="pres">
      <dgm:prSet presAssocID="{119E88FF-4281-42D4-BE50-81B462A1C2F8}" presName="hierRoot2" presStyleCnt="0"/>
      <dgm:spPr/>
    </dgm:pt>
    <dgm:pt modelId="{D233BF85-F80B-4B58-A315-6F5068D5CDD5}" type="pres">
      <dgm:prSet presAssocID="{119E88FF-4281-42D4-BE50-81B462A1C2F8}" presName="composite2" presStyleCnt="0"/>
      <dgm:spPr/>
    </dgm:pt>
    <dgm:pt modelId="{7502F4D0-1CBE-49D0-81C9-CC03D7B37BB4}" type="pres">
      <dgm:prSet presAssocID="{119E88FF-4281-42D4-BE50-81B462A1C2F8}" presName="background2" presStyleLbl="node2" presStyleIdx="1" presStyleCnt="5"/>
      <dgm:spPr>
        <a:solidFill>
          <a:srgbClr val="6666FF"/>
        </a:solidFill>
      </dgm:spPr>
    </dgm:pt>
    <dgm:pt modelId="{8C2405A3-5E31-480B-BA66-5A559751BE8E}" type="pres">
      <dgm:prSet presAssocID="{119E88FF-4281-42D4-BE50-81B462A1C2F8}" presName="text2" presStyleLbl="fgAcc2" presStyleIdx="1" presStyleCnt="5">
        <dgm:presLayoutVars>
          <dgm:chPref val="3"/>
        </dgm:presLayoutVars>
      </dgm:prSet>
      <dgm:spPr/>
    </dgm:pt>
    <dgm:pt modelId="{4D0813F5-A369-4B80-B1C0-D89795A4EDC6}" type="pres">
      <dgm:prSet presAssocID="{119E88FF-4281-42D4-BE50-81B462A1C2F8}" presName="hierChild3" presStyleCnt="0"/>
      <dgm:spPr/>
    </dgm:pt>
    <dgm:pt modelId="{DCD674FD-0717-4338-B23A-058DC0573A7D}" type="pres">
      <dgm:prSet presAssocID="{2E17F1B4-D627-4464-AB7D-581CC8361B36}" presName="Name17" presStyleLbl="parChTrans1D3" presStyleIdx="1" presStyleCnt="5"/>
      <dgm:spPr/>
    </dgm:pt>
    <dgm:pt modelId="{01EF354E-9AB0-4153-8A54-EEB1E8D9EC9A}" type="pres">
      <dgm:prSet presAssocID="{D1AC9F9A-6037-455C-8B08-07AF4D0BF68C}" presName="hierRoot3" presStyleCnt="0"/>
      <dgm:spPr/>
    </dgm:pt>
    <dgm:pt modelId="{59A9C226-EE49-405A-86AA-367F708C93A6}" type="pres">
      <dgm:prSet presAssocID="{D1AC9F9A-6037-455C-8B08-07AF4D0BF68C}" presName="composite3" presStyleCnt="0"/>
      <dgm:spPr/>
    </dgm:pt>
    <dgm:pt modelId="{1BB67AD8-5F08-4A49-B907-82F16370F434}" type="pres">
      <dgm:prSet presAssocID="{D1AC9F9A-6037-455C-8B08-07AF4D0BF68C}" presName="background3" presStyleLbl="node3" presStyleIdx="1" presStyleCnt="5"/>
      <dgm:spPr/>
    </dgm:pt>
    <dgm:pt modelId="{4A0AFCB5-2860-4F99-BD2A-5AD1EDCE72BE}" type="pres">
      <dgm:prSet presAssocID="{D1AC9F9A-6037-455C-8B08-07AF4D0BF68C}" presName="text3" presStyleLbl="fgAcc3" presStyleIdx="1" presStyleCnt="5">
        <dgm:presLayoutVars>
          <dgm:chPref val="3"/>
        </dgm:presLayoutVars>
      </dgm:prSet>
      <dgm:spPr/>
    </dgm:pt>
    <dgm:pt modelId="{D8DFC6B3-3D65-4FFC-ABF5-D3F1C32C3886}" type="pres">
      <dgm:prSet presAssocID="{D1AC9F9A-6037-455C-8B08-07AF4D0BF68C}" presName="hierChild4" presStyleCnt="0"/>
      <dgm:spPr/>
    </dgm:pt>
    <dgm:pt modelId="{1EF0B18B-A574-4B6D-B49A-E45F5357960F}" type="pres">
      <dgm:prSet presAssocID="{9F4A38DB-4D4C-4C93-B402-1C80021087AD}" presName="Name10" presStyleLbl="parChTrans1D2" presStyleIdx="2" presStyleCnt="5"/>
      <dgm:spPr/>
    </dgm:pt>
    <dgm:pt modelId="{66A4FBF5-C6F8-4E0E-A706-9DAF815180EF}" type="pres">
      <dgm:prSet presAssocID="{A044B2B5-95E0-4D8C-B0ED-81FBE7C235EF}" presName="hierRoot2" presStyleCnt="0"/>
      <dgm:spPr/>
    </dgm:pt>
    <dgm:pt modelId="{AEEB02CE-0015-4E66-8D48-3A266D2A6F2D}" type="pres">
      <dgm:prSet presAssocID="{A044B2B5-95E0-4D8C-B0ED-81FBE7C235EF}" presName="composite2" presStyleCnt="0"/>
      <dgm:spPr/>
    </dgm:pt>
    <dgm:pt modelId="{79195573-9DDB-46F3-B9E0-E83452318225}" type="pres">
      <dgm:prSet presAssocID="{A044B2B5-95E0-4D8C-B0ED-81FBE7C235EF}" presName="background2" presStyleLbl="node2" presStyleIdx="2" presStyleCnt="5"/>
      <dgm:spPr>
        <a:solidFill>
          <a:srgbClr val="6666FF"/>
        </a:solidFill>
      </dgm:spPr>
    </dgm:pt>
    <dgm:pt modelId="{5A8B27D7-8951-48B4-95F7-8F021A7ECFA0}" type="pres">
      <dgm:prSet presAssocID="{A044B2B5-95E0-4D8C-B0ED-81FBE7C235EF}" presName="text2" presStyleLbl="fgAcc2" presStyleIdx="2" presStyleCnt="5">
        <dgm:presLayoutVars>
          <dgm:chPref val="3"/>
        </dgm:presLayoutVars>
      </dgm:prSet>
      <dgm:spPr/>
    </dgm:pt>
    <dgm:pt modelId="{3A19BF88-C7DF-489A-ADEF-E260ADDBA25B}" type="pres">
      <dgm:prSet presAssocID="{A044B2B5-95E0-4D8C-B0ED-81FBE7C235EF}" presName="hierChild3" presStyleCnt="0"/>
      <dgm:spPr/>
    </dgm:pt>
    <dgm:pt modelId="{96E8769F-9631-4929-825A-AB85E29CE1DD}" type="pres">
      <dgm:prSet presAssocID="{DC9E06C9-30B6-4667-8376-5EB3084C91AD}" presName="Name17" presStyleLbl="parChTrans1D3" presStyleIdx="2" presStyleCnt="5"/>
      <dgm:spPr/>
    </dgm:pt>
    <dgm:pt modelId="{98800FF1-D65D-4DC0-999F-3D97E4408491}" type="pres">
      <dgm:prSet presAssocID="{F19EE893-08B2-4375-8645-69522263F11F}" presName="hierRoot3" presStyleCnt="0"/>
      <dgm:spPr/>
    </dgm:pt>
    <dgm:pt modelId="{627FA191-1CA7-417C-9ADE-B094F8C88582}" type="pres">
      <dgm:prSet presAssocID="{F19EE893-08B2-4375-8645-69522263F11F}" presName="composite3" presStyleCnt="0"/>
      <dgm:spPr/>
    </dgm:pt>
    <dgm:pt modelId="{DECCDCAF-CC06-4A75-A7BF-87D3E6BB6272}" type="pres">
      <dgm:prSet presAssocID="{F19EE893-08B2-4375-8645-69522263F11F}" presName="background3" presStyleLbl="node3" presStyleIdx="2" presStyleCnt="5"/>
      <dgm:spPr/>
    </dgm:pt>
    <dgm:pt modelId="{1F164F5B-0606-4C6C-A7D3-F72BD267DFAA}" type="pres">
      <dgm:prSet presAssocID="{F19EE893-08B2-4375-8645-69522263F11F}" presName="text3" presStyleLbl="fgAcc3" presStyleIdx="2" presStyleCnt="5">
        <dgm:presLayoutVars>
          <dgm:chPref val="3"/>
        </dgm:presLayoutVars>
      </dgm:prSet>
      <dgm:spPr/>
    </dgm:pt>
    <dgm:pt modelId="{8D3229DA-5635-490D-B1D8-07A82D613765}" type="pres">
      <dgm:prSet presAssocID="{F19EE893-08B2-4375-8645-69522263F11F}" presName="hierChild4" presStyleCnt="0"/>
      <dgm:spPr/>
    </dgm:pt>
    <dgm:pt modelId="{6B697171-AFC5-47CE-9248-CFFCBDB35B13}" type="pres">
      <dgm:prSet presAssocID="{87224B5C-876B-4F9F-B56E-ABF26CA71BFF}" presName="Name10" presStyleLbl="parChTrans1D2" presStyleIdx="3" presStyleCnt="5"/>
      <dgm:spPr/>
    </dgm:pt>
    <dgm:pt modelId="{0E7A6A72-516D-46DA-B527-30656D09D46A}" type="pres">
      <dgm:prSet presAssocID="{515770BF-6DFA-43AE-96A1-EF8A2CFBF271}" presName="hierRoot2" presStyleCnt="0"/>
      <dgm:spPr/>
    </dgm:pt>
    <dgm:pt modelId="{D6857EC1-F5BD-4279-8EF1-0210FD0ED977}" type="pres">
      <dgm:prSet presAssocID="{515770BF-6DFA-43AE-96A1-EF8A2CFBF271}" presName="composite2" presStyleCnt="0"/>
      <dgm:spPr/>
    </dgm:pt>
    <dgm:pt modelId="{DE1D8EF0-6AA0-4F0C-977D-625A4B804239}" type="pres">
      <dgm:prSet presAssocID="{515770BF-6DFA-43AE-96A1-EF8A2CFBF271}" presName="background2" presStyleLbl="node2" presStyleIdx="3" presStyleCnt="5"/>
      <dgm:spPr>
        <a:solidFill>
          <a:srgbClr val="6666FF"/>
        </a:solidFill>
      </dgm:spPr>
    </dgm:pt>
    <dgm:pt modelId="{023142F6-80BC-42AF-A127-9F1FECA7A0E7}" type="pres">
      <dgm:prSet presAssocID="{515770BF-6DFA-43AE-96A1-EF8A2CFBF271}" presName="text2" presStyleLbl="fgAcc2" presStyleIdx="3" presStyleCnt="5" custLinFactNeighborX="-2769" custLinFactNeighborY="-4428">
        <dgm:presLayoutVars>
          <dgm:chPref val="3"/>
        </dgm:presLayoutVars>
      </dgm:prSet>
      <dgm:spPr/>
    </dgm:pt>
    <dgm:pt modelId="{88381B12-B404-4F2A-9AB9-2FC6536BF853}" type="pres">
      <dgm:prSet presAssocID="{515770BF-6DFA-43AE-96A1-EF8A2CFBF271}" presName="hierChild3" presStyleCnt="0"/>
      <dgm:spPr/>
    </dgm:pt>
    <dgm:pt modelId="{97FD4B5C-33B7-48C0-AE18-9A37A8A05A34}" type="pres">
      <dgm:prSet presAssocID="{C7C53D09-00B5-4D03-8D64-2325C54B0C8B}" presName="Name17" presStyleLbl="parChTrans1D3" presStyleIdx="3" presStyleCnt="5"/>
      <dgm:spPr/>
    </dgm:pt>
    <dgm:pt modelId="{D3CDFD25-CC25-4B79-ABB4-D0E188FE8FBC}" type="pres">
      <dgm:prSet presAssocID="{37272E9C-3C87-44D0-88E2-1D27A56B9FF6}" presName="hierRoot3" presStyleCnt="0"/>
      <dgm:spPr/>
    </dgm:pt>
    <dgm:pt modelId="{93175153-6DCD-45C8-BE9B-401815A8070C}" type="pres">
      <dgm:prSet presAssocID="{37272E9C-3C87-44D0-88E2-1D27A56B9FF6}" presName="composite3" presStyleCnt="0"/>
      <dgm:spPr/>
    </dgm:pt>
    <dgm:pt modelId="{13226399-E42D-4582-BB1F-B71CCD970FE3}" type="pres">
      <dgm:prSet presAssocID="{37272E9C-3C87-44D0-88E2-1D27A56B9FF6}" presName="background3" presStyleLbl="node3" presStyleIdx="3" presStyleCnt="5"/>
      <dgm:spPr/>
    </dgm:pt>
    <dgm:pt modelId="{BA3E214A-031A-4258-B65D-1A8A0D4171E8}" type="pres">
      <dgm:prSet presAssocID="{37272E9C-3C87-44D0-88E2-1D27A56B9FF6}" presName="text3" presStyleLbl="fgAcc3" presStyleIdx="3" presStyleCnt="5">
        <dgm:presLayoutVars>
          <dgm:chPref val="3"/>
        </dgm:presLayoutVars>
      </dgm:prSet>
      <dgm:spPr/>
    </dgm:pt>
    <dgm:pt modelId="{2F3C6FD8-247E-481B-A0D1-1EAACF38D485}" type="pres">
      <dgm:prSet presAssocID="{37272E9C-3C87-44D0-88E2-1D27A56B9FF6}" presName="hierChild4" presStyleCnt="0"/>
      <dgm:spPr/>
    </dgm:pt>
    <dgm:pt modelId="{70D2E916-9AD0-434F-ABA4-F0CEB1B926C3}" type="pres">
      <dgm:prSet presAssocID="{2246C140-C24F-4314-9388-2F9D8AD1BD89}" presName="Name10" presStyleLbl="parChTrans1D2" presStyleIdx="4" presStyleCnt="5"/>
      <dgm:spPr/>
    </dgm:pt>
    <dgm:pt modelId="{BE8E8268-1717-4BB7-A256-90CC0C6AC83E}" type="pres">
      <dgm:prSet presAssocID="{AF66C82D-B73F-459D-92AE-EC3199EA8F38}" presName="hierRoot2" presStyleCnt="0"/>
      <dgm:spPr/>
    </dgm:pt>
    <dgm:pt modelId="{B4BEEF63-85FC-4BB3-ADB7-CF58BCF6DBCC}" type="pres">
      <dgm:prSet presAssocID="{AF66C82D-B73F-459D-92AE-EC3199EA8F38}" presName="composite2" presStyleCnt="0"/>
      <dgm:spPr/>
    </dgm:pt>
    <dgm:pt modelId="{93B26E73-E7A0-4578-A1A1-95AC781CF032}" type="pres">
      <dgm:prSet presAssocID="{AF66C82D-B73F-459D-92AE-EC3199EA8F38}" presName="background2" presStyleLbl="node2" presStyleIdx="4" presStyleCnt="5"/>
      <dgm:spPr>
        <a:solidFill>
          <a:srgbClr val="6666FF"/>
        </a:solidFill>
      </dgm:spPr>
    </dgm:pt>
    <dgm:pt modelId="{36557F50-3C79-40A3-BF68-3E58F9A5E89A}" type="pres">
      <dgm:prSet presAssocID="{AF66C82D-B73F-459D-92AE-EC3199EA8F38}" presName="text2" presStyleLbl="fgAcc2" presStyleIdx="4" presStyleCnt="5">
        <dgm:presLayoutVars>
          <dgm:chPref val="3"/>
        </dgm:presLayoutVars>
      </dgm:prSet>
      <dgm:spPr/>
    </dgm:pt>
    <dgm:pt modelId="{5BADF2B2-D277-4E48-AA32-400E6D036D73}" type="pres">
      <dgm:prSet presAssocID="{AF66C82D-B73F-459D-92AE-EC3199EA8F38}" presName="hierChild3" presStyleCnt="0"/>
      <dgm:spPr/>
    </dgm:pt>
    <dgm:pt modelId="{CB5BD937-A0D5-472F-834C-252CD436DACA}" type="pres">
      <dgm:prSet presAssocID="{D5AA8F10-3EFF-420A-AE27-F3061CA67012}" presName="Name17" presStyleLbl="parChTrans1D3" presStyleIdx="4" presStyleCnt="5"/>
      <dgm:spPr/>
    </dgm:pt>
    <dgm:pt modelId="{1D71C1D3-3B27-47B4-8E73-A77793459EA4}" type="pres">
      <dgm:prSet presAssocID="{944B74A5-CEA8-4C0C-BA52-ED0D37F77980}" presName="hierRoot3" presStyleCnt="0"/>
      <dgm:spPr/>
    </dgm:pt>
    <dgm:pt modelId="{2C5C8128-DCD4-46B2-B437-D37F686F37DE}" type="pres">
      <dgm:prSet presAssocID="{944B74A5-CEA8-4C0C-BA52-ED0D37F77980}" presName="composite3" presStyleCnt="0"/>
      <dgm:spPr/>
    </dgm:pt>
    <dgm:pt modelId="{5C36A08B-578E-4AB9-8CE1-B0CDD98D7C5C}" type="pres">
      <dgm:prSet presAssocID="{944B74A5-CEA8-4C0C-BA52-ED0D37F77980}" presName="background3" presStyleLbl="node3" presStyleIdx="4" presStyleCnt="5"/>
      <dgm:spPr/>
    </dgm:pt>
    <dgm:pt modelId="{44600088-C7EF-41FA-A1D1-EE7E49387BC9}" type="pres">
      <dgm:prSet presAssocID="{944B74A5-CEA8-4C0C-BA52-ED0D37F77980}" presName="text3" presStyleLbl="fgAcc3" presStyleIdx="4" presStyleCnt="5">
        <dgm:presLayoutVars>
          <dgm:chPref val="3"/>
        </dgm:presLayoutVars>
      </dgm:prSet>
      <dgm:spPr/>
    </dgm:pt>
    <dgm:pt modelId="{13EE7985-3D73-4B77-BC20-F5AA876CB74C}" type="pres">
      <dgm:prSet presAssocID="{944B74A5-CEA8-4C0C-BA52-ED0D37F77980}" presName="hierChild4" presStyleCnt="0"/>
      <dgm:spPr/>
    </dgm:pt>
  </dgm:ptLst>
  <dgm:cxnLst>
    <dgm:cxn modelId="{0FD3E000-F78E-4474-A951-4E5CAD2EF112}" type="presOf" srcId="{515770BF-6DFA-43AE-96A1-EF8A2CFBF271}" destId="{023142F6-80BC-42AF-A127-9F1FECA7A0E7}" srcOrd="0" destOrd="0" presId="urn:microsoft.com/office/officeart/2005/8/layout/hierarchy1"/>
    <dgm:cxn modelId="{ED213203-A1B3-40A6-ABB9-391BFACB5224}" type="presOf" srcId="{5AB2156D-59F2-4005-A4E7-38004260B2C8}" destId="{6333B25C-C2CF-4085-8F13-1097466F98D5}" srcOrd="0" destOrd="0" presId="urn:microsoft.com/office/officeart/2005/8/layout/hierarchy1"/>
    <dgm:cxn modelId="{88CED910-BF66-4D8F-AAA4-CD38BE46BEA0}" type="presOf" srcId="{0494F8E7-5149-456C-BD0B-1D6AD45144C5}" destId="{9AE1A1C7-3339-4D4B-90DA-C8C579EF9A1D}" srcOrd="0" destOrd="0" presId="urn:microsoft.com/office/officeart/2005/8/layout/hierarchy1"/>
    <dgm:cxn modelId="{67463319-869B-4901-914E-77D2B775FA90}" type="presOf" srcId="{A044B2B5-95E0-4D8C-B0ED-81FBE7C235EF}" destId="{5A8B27D7-8951-48B4-95F7-8F021A7ECFA0}" srcOrd="0" destOrd="0" presId="urn:microsoft.com/office/officeart/2005/8/layout/hierarchy1"/>
    <dgm:cxn modelId="{BFD25325-FFD9-4321-B5D1-07A7FD1AC8BE}" type="presOf" srcId="{944B74A5-CEA8-4C0C-BA52-ED0D37F77980}" destId="{44600088-C7EF-41FA-A1D1-EE7E49387BC9}" srcOrd="0" destOrd="0" presId="urn:microsoft.com/office/officeart/2005/8/layout/hierarchy1"/>
    <dgm:cxn modelId="{64E6192B-DC9E-4340-9400-8345BCE987DA}" type="presOf" srcId="{119E88FF-4281-42D4-BE50-81B462A1C2F8}" destId="{8C2405A3-5E31-480B-BA66-5A559751BE8E}" srcOrd="0" destOrd="0" presId="urn:microsoft.com/office/officeart/2005/8/layout/hierarchy1"/>
    <dgm:cxn modelId="{145AD32E-A8EC-4E28-B665-3BC795FE3208}" type="presOf" srcId="{D5AA8F10-3EFF-420A-AE27-F3061CA67012}" destId="{CB5BD937-A0D5-472F-834C-252CD436DACA}" srcOrd="0" destOrd="0" presId="urn:microsoft.com/office/officeart/2005/8/layout/hierarchy1"/>
    <dgm:cxn modelId="{AF3D5C33-ECDE-4E30-8C91-A6DAFA5CE017}" type="presOf" srcId="{F19EE893-08B2-4375-8645-69522263F11F}" destId="{1F164F5B-0606-4C6C-A7D3-F72BD267DFAA}" srcOrd="0" destOrd="0" presId="urn:microsoft.com/office/officeart/2005/8/layout/hierarchy1"/>
    <dgm:cxn modelId="{470A4A34-9C74-4EAB-BC31-6435EC9B11CB}" type="presOf" srcId="{FCF2EC49-7EFF-449E-AE5C-3E8DE6FE3156}" destId="{6151612B-2902-405D-94B8-3F6C45E0931F}" srcOrd="0" destOrd="0" presId="urn:microsoft.com/office/officeart/2005/8/layout/hierarchy1"/>
    <dgm:cxn modelId="{9D2AB035-5D52-4394-95F0-73A2EDB5CC74}" srcId="{0494F8E7-5149-456C-BD0B-1D6AD45144C5}" destId="{83EA6FD1-DF41-4FEF-A32D-D091F2611263}" srcOrd="0" destOrd="0" parTransId="{F92D8279-06A7-455B-AC8A-59BC97685E2D}" sibTransId="{7D2445F8-1655-40E6-8A0D-2B3CCE99DDBF}"/>
    <dgm:cxn modelId="{B3C27436-7B5E-4672-83B4-5E53444FF9F2}" type="presOf" srcId="{6814237F-9E1C-4C6A-B5C4-60669CF35C34}" destId="{B9979DB5-E14D-4E23-A7FE-61B44BBC7D98}" srcOrd="0" destOrd="0" presId="urn:microsoft.com/office/officeart/2005/8/layout/hierarchy1"/>
    <dgm:cxn modelId="{20E2D75F-76C5-47E8-B913-7F4329BDB14D}" type="presOf" srcId="{2246C140-C24F-4314-9388-2F9D8AD1BD89}" destId="{70D2E916-9AD0-434F-ABA4-F0CEB1B926C3}" srcOrd="0" destOrd="0" presId="urn:microsoft.com/office/officeart/2005/8/layout/hierarchy1"/>
    <dgm:cxn modelId="{B6AA0941-F9E7-436E-810D-712A159F3EAC}" type="presOf" srcId="{AF66C82D-B73F-459D-92AE-EC3199EA8F38}" destId="{36557F50-3C79-40A3-BF68-3E58F9A5E89A}" srcOrd="0" destOrd="0" presId="urn:microsoft.com/office/officeart/2005/8/layout/hierarchy1"/>
    <dgm:cxn modelId="{32D52E65-18AB-47A1-9F32-CF6A6ED9E825}" srcId="{6814237F-9E1C-4C6A-B5C4-60669CF35C34}" destId="{515770BF-6DFA-43AE-96A1-EF8A2CFBF271}" srcOrd="3" destOrd="0" parTransId="{87224B5C-876B-4F9F-B56E-ABF26CA71BFF}" sibTransId="{90A0EF5A-4414-4DDA-B5A5-305871122F2D}"/>
    <dgm:cxn modelId="{7E5F4147-D4E7-4EA8-8FB1-F27659766624}" type="presOf" srcId="{83EA6FD1-DF41-4FEF-A32D-D091F2611263}" destId="{50D1A7B4-94DC-44DA-A718-7A2390993140}" srcOrd="0" destOrd="0" presId="urn:microsoft.com/office/officeart/2005/8/layout/hierarchy1"/>
    <dgm:cxn modelId="{8289ED47-5EF3-4F6F-8701-1D0670940068}" srcId="{119E88FF-4281-42D4-BE50-81B462A1C2F8}" destId="{D1AC9F9A-6037-455C-8B08-07AF4D0BF68C}" srcOrd="0" destOrd="0" parTransId="{2E17F1B4-D627-4464-AB7D-581CC8361B36}" sibTransId="{E8B1F7E0-DA58-43AE-B6B5-F507DD799A70}"/>
    <dgm:cxn modelId="{63B9D96E-01F9-4156-B811-3E0B9E780454}" srcId="{6814237F-9E1C-4C6A-B5C4-60669CF35C34}" destId="{119E88FF-4281-42D4-BE50-81B462A1C2F8}" srcOrd="1" destOrd="0" parTransId="{5AB2156D-59F2-4005-A4E7-38004260B2C8}" sibTransId="{904749C9-FBB5-4CD2-B138-22AFBE2DBA98}"/>
    <dgm:cxn modelId="{FC09DD54-36C3-432A-8122-2B47E9B62ECB}" type="presOf" srcId="{C7C53D09-00B5-4D03-8D64-2325C54B0C8B}" destId="{97FD4B5C-33B7-48C0-AE18-9A37A8A05A34}" srcOrd="0" destOrd="0" presId="urn:microsoft.com/office/officeart/2005/8/layout/hierarchy1"/>
    <dgm:cxn modelId="{43ED2275-86C7-48B8-AF6F-749EA77791A3}" srcId="{6814237F-9E1C-4C6A-B5C4-60669CF35C34}" destId="{0494F8E7-5149-456C-BD0B-1D6AD45144C5}" srcOrd="0" destOrd="0" parTransId="{3887CC2F-7C71-4A6B-9871-E04EC3FBCE8E}" sibTransId="{D10741DF-A83A-4F42-85E1-E19861E98B8B}"/>
    <dgm:cxn modelId="{B5435289-F3B1-4C76-A834-F83BA88BBE8D}" type="presOf" srcId="{87224B5C-876B-4F9F-B56E-ABF26CA71BFF}" destId="{6B697171-AFC5-47CE-9248-CFFCBDB35B13}" srcOrd="0" destOrd="0" presId="urn:microsoft.com/office/officeart/2005/8/layout/hierarchy1"/>
    <dgm:cxn modelId="{B19A9D9C-35D6-46D4-86B9-0462F8D6ADA4}" srcId="{A044B2B5-95E0-4D8C-B0ED-81FBE7C235EF}" destId="{F19EE893-08B2-4375-8645-69522263F11F}" srcOrd="0" destOrd="0" parTransId="{DC9E06C9-30B6-4667-8376-5EB3084C91AD}" sibTransId="{F7A09484-9FCD-40D1-8E1D-65C6A8A89036}"/>
    <dgm:cxn modelId="{9AAAE4AE-F101-40A4-83CA-1CA5EEEFCA9C}" srcId="{515770BF-6DFA-43AE-96A1-EF8A2CFBF271}" destId="{37272E9C-3C87-44D0-88E2-1D27A56B9FF6}" srcOrd="0" destOrd="0" parTransId="{C7C53D09-00B5-4D03-8D64-2325C54B0C8B}" sibTransId="{E7A3B0B3-BC24-480D-88A8-A8445BCBBF0E}"/>
    <dgm:cxn modelId="{086D98B1-A684-4B48-9806-BF52A9207098}" type="presOf" srcId="{3887CC2F-7C71-4A6B-9871-E04EC3FBCE8E}" destId="{6808764F-71FF-45B8-8552-73D2C864BB81}" srcOrd="0" destOrd="0" presId="urn:microsoft.com/office/officeart/2005/8/layout/hierarchy1"/>
    <dgm:cxn modelId="{01BA4EB4-0993-430C-9AFE-6B90FE0AAA24}" srcId="{6814237F-9E1C-4C6A-B5C4-60669CF35C34}" destId="{AF66C82D-B73F-459D-92AE-EC3199EA8F38}" srcOrd="4" destOrd="0" parTransId="{2246C140-C24F-4314-9388-2F9D8AD1BD89}" sibTransId="{2BD18F1F-42F6-495D-9013-A5782EEDF4AD}"/>
    <dgm:cxn modelId="{FED98ABF-20B4-4359-8D07-17011952AC45}" type="presOf" srcId="{F92D8279-06A7-455B-AC8A-59BC97685E2D}" destId="{0E4147DC-D384-4744-A0CC-81844D4518C8}" srcOrd="0" destOrd="0" presId="urn:microsoft.com/office/officeart/2005/8/layout/hierarchy1"/>
    <dgm:cxn modelId="{AC0553C8-7264-4D72-A286-D3E92C4CBE6F}" srcId="{AF66C82D-B73F-459D-92AE-EC3199EA8F38}" destId="{944B74A5-CEA8-4C0C-BA52-ED0D37F77980}" srcOrd="0" destOrd="0" parTransId="{D5AA8F10-3EFF-420A-AE27-F3061CA67012}" sibTransId="{5D12A3A3-9C5D-40DE-B85E-DEF6922915A6}"/>
    <dgm:cxn modelId="{BB7E94C9-D20B-435E-B00F-3C2BE72126C8}" srcId="{FCF2EC49-7EFF-449E-AE5C-3E8DE6FE3156}" destId="{6814237F-9E1C-4C6A-B5C4-60669CF35C34}" srcOrd="0" destOrd="0" parTransId="{4393EB3D-1CD1-4BC9-94C3-DE39EBD28EB3}" sibTransId="{F236B933-7A94-46ED-98AD-874E8E9E0482}"/>
    <dgm:cxn modelId="{FA3D4CCA-2C4C-490B-B921-7C3AD57F45BB}" type="presOf" srcId="{D1AC9F9A-6037-455C-8B08-07AF4D0BF68C}" destId="{4A0AFCB5-2860-4F99-BD2A-5AD1EDCE72BE}" srcOrd="0" destOrd="0" presId="urn:microsoft.com/office/officeart/2005/8/layout/hierarchy1"/>
    <dgm:cxn modelId="{89B6A7DD-77F3-4C58-8DBF-B2EA95D407AC}" type="presOf" srcId="{DC9E06C9-30B6-4667-8376-5EB3084C91AD}" destId="{96E8769F-9631-4929-825A-AB85E29CE1DD}" srcOrd="0" destOrd="0" presId="urn:microsoft.com/office/officeart/2005/8/layout/hierarchy1"/>
    <dgm:cxn modelId="{30C797DF-093C-4ED2-B5A9-34B48E836166}" type="presOf" srcId="{9F4A38DB-4D4C-4C93-B402-1C80021087AD}" destId="{1EF0B18B-A574-4B6D-B49A-E45F5357960F}" srcOrd="0" destOrd="0" presId="urn:microsoft.com/office/officeart/2005/8/layout/hierarchy1"/>
    <dgm:cxn modelId="{BB0CEAE9-2458-4091-99A2-051319590341}" type="presOf" srcId="{2E17F1B4-D627-4464-AB7D-581CC8361B36}" destId="{DCD674FD-0717-4338-B23A-058DC0573A7D}" srcOrd="0" destOrd="0" presId="urn:microsoft.com/office/officeart/2005/8/layout/hierarchy1"/>
    <dgm:cxn modelId="{469D60F4-6510-46B6-99CD-044E1A2A34FE}" srcId="{6814237F-9E1C-4C6A-B5C4-60669CF35C34}" destId="{A044B2B5-95E0-4D8C-B0ED-81FBE7C235EF}" srcOrd="2" destOrd="0" parTransId="{9F4A38DB-4D4C-4C93-B402-1C80021087AD}" sibTransId="{F195DB96-E7B0-42E6-8551-F89CD9998CE6}"/>
    <dgm:cxn modelId="{A93BEDF7-B148-46F1-840F-C018BADA1E01}" type="presOf" srcId="{37272E9C-3C87-44D0-88E2-1D27A56B9FF6}" destId="{BA3E214A-031A-4258-B65D-1A8A0D4171E8}" srcOrd="0" destOrd="0" presId="urn:microsoft.com/office/officeart/2005/8/layout/hierarchy1"/>
    <dgm:cxn modelId="{50531B9D-833E-4F0E-BA43-60CED5752CC1}" type="presParOf" srcId="{6151612B-2902-405D-94B8-3F6C45E0931F}" destId="{6120EF9C-09D0-4444-B8E6-09F246F3E0E3}" srcOrd="0" destOrd="0" presId="urn:microsoft.com/office/officeart/2005/8/layout/hierarchy1"/>
    <dgm:cxn modelId="{7640283C-A9F9-4B20-9BC2-5D5E1B99F10E}" type="presParOf" srcId="{6120EF9C-09D0-4444-B8E6-09F246F3E0E3}" destId="{1AED206B-B051-4135-8C57-C8E93BFF9A8D}" srcOrd="0" destOrd="0" presId="urn:microsoft.com/office/officeart/2005/8/layout/hierarchy1"/>
    <dgm:cxn modelId="{25EB373E-69AA-4820-B435-1A7523E2D0DE}" type="presParOf" srcId="{1AED206B-B051-4135-8C57-C8E93BFF9A8D}" destId="{06EABC44-6CDF-4296-B051-3D45FC2333BF}" srcOrd="0" destOrd="0" presId="urn:microsoft.com/office/officeart/2005/8/layout/hierarchy1"/>
    <dgm:cxn modelId="{981CB988-21F6-480B-9186-7D921CA8709D}" type="presParOf" srcId="{1AED206B-B051-4135-8C57-C8E93BFF9A8D}" destId="{B9979DB5-E14D-4E23-A7FE-61B44BBC7D98}" srcOrd="1" destOrd="0" presId="urn:microsoft.com/office/officeart/2005/8/layout/hierarchy1"/>
    <dgm:cxn modelId="{BBD16003-8E03-4B33-9F74-F75865ED0E73}" type="presParOf" srcId="{6120EF9C-09D0-4444-B8E6-09F246F3E0E3}" destId="{51C76442-A0F7-4171-B843-D8C4C37152E8}" srcOrd="1" destOrd="0" presId="urn:microsoft.com/office/officeart/2005/8/layout/hierarchy1"/>
    <dgm:cxn modelId="{CDEF747C-52D7-41E6-BAF4-0FFBBA5ACD3D}" type="presParOf" srcId="{51C76442-A0F7-4171-B843-D8C4C37152E8}" destId="{6808764F-71FF-45B8-8552-73D2C864BB81}" srcOrd="0" destOrd="0" presId="urn:microsoft.com/office/officeart/2005/8/layout/hierarchy1"/>
    <dgm:cxn modelId="{055496FA-72DB-48A0-9895-FBC371D63C3D}" type="presParOf" srcId="{51C76442-A0F7-4171-B843-D8C4C37152E8}" destId="{E4791910-4423-4E08-AF31-DBD6191A611E}" srcOrd="1" destOrd="0" presId="urn:microsoft.com/office/officeart/2005/8/layout/hierarchy1"/>
    <dgm:cxn modelId="{A9C60BDF-9911-426A-89E3-72969DDB0A04}" type="presParOf" srcId="{E4791910-4423-4E08-AF31-DBD6191A611E}" destId="{E1FCFAE8-4840-4E75-A0A3-F6BDD902B79D}" srcOrd="0" destOrd="0" presId="urn:microsoft.com/office/officeart/2005/8/layout/hierarchy1"/>
    <dgm:cxn modelId="{21FE45CC-F0FF-493A-A143-E368904A4BF6}" type="presParOf" srcId="{E1FCFAE8-4840-4E75-A0A3-F6BDD902B79D}" destId="{47727984-7E13-42B7-8CF6-5152484C30D8}" srcOrd="0" destOrd="0" presId="urn:microsoft.com/office/officeart/2005/8/layout/hierarchy1"/>
    <dgm:cxn modelId="{5B50C5C4-B85E-4DA4-99C9-C93C7DA71E44}" type="presParOf" srcId="{E1FCFAE8-4840-4E75-A0A3-F6BDD902B79D}" destId="{9AE1A1C7-3339-4D4B-90DA-C8C579EF9A1D}" srcOrd="1" destOrd="0" presId="urn:microsoft.com/office/officeart/2005/8/layout/hierarchy1"/>
    <dgm:cxn modelId="{D7B8F85B-5B00-4B73-A582-EE4B9A61A0C9}" type="presParOf" srcId="{E4791910-4423-4E08-AF31-DBD6191A611E}" destId="{95EF2436-C999-4BD1-9D75-60FA6ED5AC0F}" srcOrd="1" destOrd="0" presId="urn:microsoft.com/office/officeart/2005/8/layout/hierarchy1"/>
    <dgm:cxn modelId="{AD1EE583-1456-4DA3-B111-D5BE3240405E}" type="presParOf" srcId="{95EF2436-C999-4BD1-9D75-60FA6ED5AC0F}" destId="{0E4147DC-D384-4744-A0CC-81844D4518C8}" srcOrd="0" destOrd="0" presId="urn:microsoft.com/office/officeart/2005/8/layout/hierarchy1"/>
    <dgm:cxn modelId="{2766FBDF-1CF4-4865-A83B-97D5D674C743}" type="presParOf" srcId="{95EF2436-C999-4BD1-9D75-60FA6ED5AC0F}" destId="{34D59B5B-2273-4EC6-814C-BA2BAE2AD4A8}" srcOrd="1" destOrd="0" presId="urn:microsoft.com/office/officeart/2005/8/layout/hierarchy1"/>
    <dgm:cxn modelId="{FD407099-2143-4908-8E8D-039555B270B3}" type="presParOf" srcId="{34D59B5B-2273-4EC6-814C-BA2BAE2AD4A8}" destId="{409D496B-FFBD-4327-A597-71C2B2130F3E}" srcOrd="0" destOrd="0" presId="urn:microsoft.com/office/officeart/2005/8/layout/hierarchy1"/>
    <dgm:cxn modelId="{829A4863-BE63-4D97-B807-A299DF703F29}" type="presParOf" srcId="{409D496B-FFBD-4327-A597-71C2B2130F3E}" destId="{16C47CC4-66FD-4340-9901-572AE2BCA48A}" srcOrd="0" destOrd="0" presId="urn:microsoft.com/office/officeart/2005/8/layout/hierarchy1"/>
    <dgm:cxn modelId="{5EA67B4B-D432-404F-92E1-D8F9BC7B6F74}" type="presParOf" srcId="{409D496B-FFBD-4327-A597-71C2B2130F3E}" destId="{50D1A7B4-94DC-44DA-A718-7A2390993140}" srcOrd="1" destOrd="0" presId="urn:microsoft.com/office/officeart/2005/8/layout/hierarchy1"/>
    <dgm:cxn modelId="{376B0D35-C4A0-4470-A753-9963868A13CC}" type="presParOf" srcId="{34D59B5B-2273-4EC6-814C-BA2BAE2AD4A8}" destId="{12109CBF-3500-4F6C-B3D0-76E017F93E2D}" srcOrd="1" destOrd="0" presId="urn:microsoft.com/office/officeart/2005/8/layout/hierarchy1"/>
    <dgm:cxn modelId="{292C91FD-E837-43D1-9DB4-976F92F9FE56}" type="presParOf" srcId="{51C76442-A0F7-4171-B843-D8C4C37152E8}" destId="{6333B25C-C2CF-4085-8F13-1097466F98D5}" srcOrd="2" destOrd="0" presId="urn:microsoft.com/office/officeart/2005/8/layout/hierarchy1"/>
    <dgm:cxn modelId="{19E0526A-7662-4AC0-9FB0-DB33BD62CE8C}" type="presParOf" srcId="{51C76442-A0F7-4171-B843-D8C4C37152E8}" destId="{41C0F8CB-6BCB-47ED-96C1-C6B664DF2ABA}" srcOrd="3" destOrd="0" presId="urn:microsoft.com/office/officeart/2005/8/layout/hierarchy1"/>
    <dgm:cxn modelId="{43EB76BD-37E9-4256-A16D-61B60D1CF599}" type="presParOf" srcId="{41C0F8CB-6BCB-47ED-96C1-C6B664DF2ABA}" destId="{D233BF85-F80B-4B58-A315-6F5068D5CDD5}" srcOrd="0" destOrd="0" presId="urn:microsoft.com/office/officeart/2005/8/layout/hierarchy1"/>
    <dgm:cxn modelId="{DDAA1D5E-F529-49F8-90E4-20B4B14FE6A8}" type="presParOf" srcId="{D233BF85-F80B-4B58-A315-6F5068D5CDD5}" destId="{7502F4D0-1CBE-49D0-81C9-CC03D7B37BB4}" srcOrd="0" destOrd="0" presId="urn:microsoft.com/office/officeart/2005/8/layout/hierarchy1"/>
    <dgm:cxn modelId="{4DD0320A-7CB9-40DB-9F89-AF3B9C82E5AC}" type="presParOf" srcId="{D233BF85-F80B-4B58-A315-6F5068D5CDD5}" destId="{8C2405A3-5E31-480B-BA66-5A559751BE8E}" srcOrd="1" destOrd="0" presId="urn:microsoft.com/office/officeart/2005/8/layout/hierarchy1"/>
    <dgm:cxn modelId="{C3A98150-FF3A-44EB-A031-9F8333DF93BF}" type="presParOf" srcId="{41C0F8CB-6BCB-47ED-96C1-C6B664DF2ABA}" destId="{4D0813F5-A369-4B80-B1C0-D89795A4EDC6}" srcOrd="1" destOrd="0" presId="urn:microsoft.com/office/officeart/2005/8/layout/hierarchy1"/>
    <dgm:cxn modelId="{EF6FB7E8-9FC3-48D6-B385-B6CA44D25368}" type="presParOf" srcId="{4D0813F5-A369-4B80-B1C0-D89795A4EDC6}" destId="{DCD674FD-0717-4338-B23A-058DC0573A7D}" srcOrd="0" destOrd="0" presId="urn:microsoft.com/office/officeart/2005/8/layout/hierarchy1"/>
    <dgm:cxn modelId="{CC1FF484-42D1-4F6B-A4B1-222BE242B7A8}" type="presParOf" srcId="{4D0813F5-A369-4B80-B1C0-D89795A4EDC6}" destId="{01EF354E-9AB0-4153-8A54-EEB1E8D9EC9A}" srcOrd="1" destOrd="0" presId="urn:microsoft.com/office/officeart/2005/8/layout/hierarchy1"/>
    <dgm:cxn modelId="{058E32A4-C8F0-4793-99D4-413B303DB5EE}" type="presParOf" srcId="{01EF354E-9AB0-4153-8A54-EEB1E8D9EC9A}" destId="{59A9C226-EE49-405A-86AA-367F708C93A6}" srcOrd="0" destOrd="0" presId="urn:microsoft.com/office/officeart/2005/8/layout/hierarchy1"/>
    <dgm:cxn modelId="{7E85CF80-7CA4-4C25-B10B-F6A2006A3AEE}" type="presParOf" srcId="{59A9C226-EE49-405A-86AA-367F708C93A6}" destId="{1BB67AD8-5F08-4A49-B907-82F16370F434}" srcOrd="0" destOrd="0" presId="urn:microsoft.com/office/officeart/2005/8/layout/hierarchy1"/>
    <dgm:cxn modelId="{26AF7742-061F-41CF-9AA1-F3570D35C5E4}" type="presParOf" srcId="{59A9C226-EE49-405A-86AA-367F708C93A6}" destId="{4A0AFCB5-2860-4F99-BD2A-5AD1EDCE72BE}" srcOrd="1" destOrd="0" presId="urn:microsoft.com/office/officeart/2005/8/layout/hierarchy1"/>
    <dgm:cxn modelId="{68D76535-7F51-4376-A3AA-6422A3D956E5}" type="presParOf" srcId="{01EF354E-9AB0-4153-8A54-EEB1E8D9EC9A}" destId="{D8DFC6B3-3D65-4FFC-ABF5-D3F1C32C3886}" srcOrd="1" destOrd="0" presId="urn:microsoft.com/office/officeart/2005/8/layout/hierarchy1"/>
    <dgm:cxn modelId="{DD877B1E-22D3-444E-A54D-53262F5C729B}" type="presParOf" srcId="{51C76442-A0F7-4171-B843-D8C4C37152E8}" destId="{1EF0B18B-A574-4B6D-B49A-E45F5357960F}" srcOrd="4" destOrd="0" presId="urn:microsoft.com/office/officeart/2005/8/layout/hierarchy1"/>
    <dgm:cxn modelId="{61D75B9D-A6E5-4F25-B208-5C561697264D}" type="presParOf" srcId="{51C76442-A0F7-4171-B843-D8C4C37152E8}" destId="{66A4FBF5-C6F8-4E0E-A706-9DAF815180EF}" srcOrd="5" destOrd="0" presId="urn:microsoft.com/office/officeart/2005/8/layout/hierarchy1"/>
    <dgm:cxn modelId="{6D4CA6A7-2D02-4B81-B5DF-82622B7A5A74}" type="presParOf" srcId="{66A4FBF5-C6F8-4E0E-A706-9DAF815180EF}" destId="{AEEB02CE-0015-4E66-8D48-3A266D2A6F2D}" srcOrd="0" destOrd="0" presId="urn:microsoft.com/office/officeart/2005/8/layout/hierarchy1"/>
    <dgm:cxn modelId="{3AFFD601-C333-4D56-A5DA-3AE26971D979}" type="presParOf" srcId="{AEEB02CE-0015-4E66-8D48-3A266D2A6F2D}" destId="{79195573-9DDB-46F3-B9E0-E83452318225}" srcOrd="0" destOrd="0" presId="urn:microsoft.com/office/officeart/2005/8/layout/hierarchy1"/>
    <dgm:cxn modelId="{16B22E4A-9EA6-4845-A2EB-3D2506AC4EBF}" type="presParOf" srcId="{AEEB02CE-0015-4E66-8D48-3A266D2A6F2D}" destId="{5A8B27D7-8951-48B4-95F7-8F021A7ECFA0}" srcOrd="1" destOrd="0" presId="urn:microsoft.com/office/officeart/2005/8/layout/hierarchy1"/>
    <dgm:cxn modelId="{C7722C12-9E0F-42C0-A925-DD54A4E8CE65}" type="presParOf" srcId="{66A4FBF5-C6F8-4E0E-A706-9DAF815180EF}" destId="{3A19BF88-C7DF-489A-ADEF-E260ADDBA25B}" srcOrd="1" destOrd="0" presId="urn:microsoft.com/office/officeart/2005/8/layout/hierarchy1"/>
    <dgm:cxn modelId="{93255C08-2446-4AFC-BF4B-4704D24A5861}" type="presParOf" srcId="{3A19BF88-C7DF-489A-ADEF-E260ADDBA25B}" destId="{96E8769F-9631-4929-825A-AB85E29CE1DD}" srcOrd="0" destOrd="0" presId="urn:microsoft.com/office/officeart/2005/8/layout/hierarchy1"/>
    <dgm:cxn modelId="{4F6B0BC5-9504-47E9-83B2-0C3A75606759}" type="presParOf" srcId="{3A19BF88-C7DF-489A-ADEF-E260ADDBA25B}" destId="{98800FF1-D65D-4DC0-999F-3D97E4408491}" srcOrd="1" destOrd="0" presId="urn:microsoft.com/office/officeart/2005/8/layout/hierarchy1"/>
    <dgm:cxn modelId="{9DB732AD-F7CB-4007-9612-906679A75B0A}" type="presParOf" srcId="{98800FF1-D65D-4DC0-999F-3D97E4408491}" destId="{627FA191-1CA7-417C-9ADE-B094F8C88582}" srcOrd="0" destOrd="0" presId="urn:microsoft.com/office/officeart/2005/8/layout/hierarchy1"/>
    <dgm:cxn modelId="{230EF8CD-2130-4752-AC7C-C5E95A926BAB}" type="presParOf" srcId="{627FA191-1CA7-417C-9ADE-B094F8C88582}" destId="{DECCDCAF-CC06-4A75-A7BF-87D3E6BB6272}" srcOrd="0" destOrd="0" presId="urn:microsoft.com/office/officeart/2005/8/layout/hierarchy1"/>
    <dgm:cxn modelId="{A6BFFB1E-737E-4FF9-B6E2-8A6926808ECA}" type="presParOf" srcId="{627FA191-1CA7-417C-9ADE-B094F8C88582}" destId="{1F164F5B-0606-4C6C-A7D3-F72BD267DFAA}" srcOrd="1" destOrd="0" presId="urn:microsoft.com/office/officeart/2005/8/layout/hierarchy1"/>
    <dgm:cxn modelId="{09B02BB0-3DF5-46C8-8EB0-130C504BED1A}" type="presParOf" srcId="{98800FF1-D65D-4DC0-999F-3D97E4408491}" destId="{8D3229DA-5635-490D-B1D8-07A82D613765}" srcOrd="1" destOrd="0" presId="urn:microsoft.com/office/officeart/2005/8/layout/hierarchy1"/>
    <dgm:cxn modelId="{333C3239-6B85-4E02-B6A2-D2BCB30EA849}" type="presParOf" srcId="{51C76442-A0F7-4171-B843-D8C4C37152E8}" destId="{6B697171-AFC5-47CE-9248-CFFCBDB35B13}" srcOrd="6" destOrd="0" presId="urn:microsoft.com/office/officeart/2005/8/layout/hierarchy1"/>
    <dgm:cxn modelId="{29B382BF-A021-48C9-A5BB-F345B6AFEAD7}" type="presParOf" srcId="{51C76442-A0F7-4171-B843-D8C4C37152E8}" destId="{0E7A6A72-516D-46DA-B527-30656D09D46A}" srcOrd="7" destOrd="0" presId="urn:microsoft.com/office/officeart/2005/8/layout/hierarchy1"/>
    <dgm:cxn modelId="{69301F84-D3F2-4F05-8711-507203B38DDB}" type="presParOf" srcId="{0E7A6A72-516D-46DA-B527-30656D09D46A}" destId="{D6857EC1-F5BD-4279-8EF1-0210FD0ED977}" srcOrd="0" destOrd="0" presId="urn:microsoft.com/office/officeart/2005/8/layout/hierarchy1"/>
    <dgm:cxn modelId="{4EC5F8F7-3A8E-4C2C-8B7E-435985AF7E66}" type="presParOf" srcId="{D6857EC1-F5BD-4279-8EF1-0210FD0ED977}" destId="{DE1D8EF0-6AA0-4F0C-977D-625A4B804239}" srcOrd="0" destOrd="0" presId="urn:microsoft.com/office/officeart/2005/8/layout/hierarchy1"/>
    <dgm:cxn modelId="{FF476DB5-3B22-4601-BA10-E52045E6C464}" type="presParOf" srcId="{D6857EC1-F5BD-4279-8EF1-0210FD0ED977}" destId="{023142F6-80BC-42AF-A127-9F1FECA7A0E7}" srcOrd="1" destOrd="0" presId="urn:microsoft.com/office/officeart/2005/8/layout/hierarchy1"/>
    <dgm:cxn modelId="{4CEE5858-84C3-4070-BFEC-8B89472BF3CA}" type="presParOf" srcId="{0E7A6A72-516D-46DA-B527-30656D09D46A}" destId="{88381B12-B404-4F2A-9AB9-2FC6536BF853}" srcOrd="1" destOrd="0" presId="urn:microsoft.com/office/officeart/2005/8/layout/hierarchy1"/>
    <dgm:cxn modelId="{5B554BB1-B35C-4326-8353-F182944AC827}" type="presParOf" srcId="{88381B12-B404-4F2A-9AB9-2FC6536BF853}" destId="{97FD4B5C-33B7-48C0-AE18-9A37A8A05A34}" srcOrd="0" destOrd="0" presId="urn:microsoft.com/office/officeart/2005/8/layout/hierarchy1"/>
    <dgm:cxn modelId="{E74959A9-5D17-459B-BB0D-3E9744D73DD9}" type="presParOf" srcId="{88381B12-B404-4F2A-9AB9-2FC6536BF853}" destId="{D3CDFD25-CC25-4B79-ABB4-D0E188FE8FBC}" srcOrd="1" destOrd="0" presId="urn:microsoft.com/office/officeart/2005/8/layout/hierarchy1"/>
    <dgm:cxn modelId="{8B39CB6A-9F64-4546-A61E-DCF25EC2C7C3}" type="presParOf" srcId="{D3CDFD25-CC25-4B79-ABB4-D0E188FE8FBC}" destId="{93175153-6DCD-45C8-BE9B-401815A8070C}" srcOrd="0" destOrd="0" presId="urn:microsoft.com/office/officeart/2005/8/layout/hierarchy1"/>
    <dgm:cxn modelId="{F5BFECA9-F49A-493B-9762-14D9D1546269}" type="presParOf" srcId="{93175153-6DCD-45C8-BE9B-401815A8070C}" destId="{13226399-E42D-4582-BB1F-B71CCD970FE3}" srcOrd="0" destOrd="0" presId="urn:microsoft.com/office/officeart/2005/8/layout/hierarchy1"/>
    <dgm:cxn modelId="{D0E39F02-3DA7-48D8-8C2D-909AFF3EDB7C}" type="presParOf" srcId="{93175153-6DCD-45C8-BE9B-401815A8070C}" destId="{BA3E214A-031A-4258-B65D-1A8A0D4171E8}" srcOrd="1" destOrd="0" presId="urn:microsoft.com/office/officeart/2005/8/layout/hierarchy1"/>
    <dgm:cxn modelId="{1ED87241-C5C7-4DC6-B62E-F1503A3AF6CB}" type="presParOf" srcId="{D3CDFD25-CC25-4B79-ABB4-D0E188FE8FBC}" destId="{2F3C6FD8-247E-481B-A0D1-1EAACF38D485}" srcOrd="1" destOrd="0" presId="urn:microsoft.com/office/officeart/2005/8/layout/hierarchy1"/>
    <dgm:cxn modelId="{DE966B8A-B371-4CF6-9146-9FA407EC2BF3}" type="presParOf" srcId="{51C76442-A0F7-4171-B843-D8C4C37152E8}" destId="{70D2E916-9AD0-434F-ABA4-F0CEB1B926C3}" srcOrd="8" destOrd="0" presId="urn:microsoft.com/office/officeart/2005/8/layout/hierarchy1"/>
    <dgm:cxn modelId="{F15A78C0-9A16-496B-AB3A-32E3A58ADCB5}" type="presParOf" srcId="{51C76442-A0F7-4171-B843-D8C4C37152E8}" destId="{BE8E8268-1717-4BB7-A256-90CC0C6AC83E}" srcOrd="9" destOrd="0" presId="urn:microsoft.com/office/officeart/2005/8/layout/hierarchy1"/>
    <dgm:cxn modelId="{F7311517-7A65-4A27-887B-3BB8624683CA}" type="presParOf" srcId="{BE8E8268-1717-4BB7-A256-90CC0C6AC83E}" destId="{B4BEEF63-85FC-4BB3-ADB7-CF58BCF6DBCC}" srcOrd="0" destOrd="0" presId="urn:microsoft.com/office/officeart/2005/8/layout/hierarchy1"/>
    <dgm:cxn modelId="{02319454-0621-43FB-ACF5-1ED8B332B089}" type="presParOf" srcId="{B4BEEF63-85FC-4BB3-ADB7-CF58BCF6DBCC}" destId="{93B26E73-E7A0-4578-A1A1-95AC781CF032}" srcOrd="0" destOrd="0" presId="urn:microsoft.com/office/officeart/2005/8/layout/hierarchy1"/>
    <dgm:cxn modelId="{791E9B47-A726-4360-A983-DBA2B10451AA}" type="presParOf" srcId="{B4BEEF63-85FC-4BB3-ADB7-CF58BCF6DBCC}" destId="{36557F50-3C79-40A3-BF68-3E58F9A5E89A}" srcOrd="1" destOrd="0" presId="urn:microsoft.com/office/officeart/2005/8/layout/hierarchy1"/>
    <dgm:cxn modelId="{C5F72A6A-DD94-444A-B82E-3A8CA5B78F00}" type="presParOf" srcId="{BE8E8268-1717-4BB7-A256-90CC0C6AC83E}" destId="{5BADF2B2-D277-4E48-AA32-400E6D036D73}" srcOrd="1" destOrd="0" presId="urn:microsoft.com/office/officeart/2005/8/layout/hierarchy1"/>
    <dgm:cxn modelId="{C8CAAE3C-3EA1-4849-BB6F-1AFCB218EA51}" type="presParOf" srcId="{5BADF2B2-D277-4E48-AA32-400E6D036D73}" destId="{CB5BD937-A0D5-472F-834C-252CD436DACA}" srcOrd="0" destOrd="0" presId="urn:microsoft.com/office/officeart/2005/8/layout/hierarchy1"/>
    <dgm:cxn modelId="{6D444241-5FE1-4733-9540-BFC8A24AE458}" type="presParOf" srcId="{5BADF2B2-D277-4E48-AA32-400E6D036D73}" destId="{1D71C1D3-3B27-47B4-8E73-A77793459EA4}" srcOrd="1" destOrd="0" presId="urn:microsoft.com/office/officeart/2005/8/layout/hierarchy1"/>
    <dgm:cxn modelId="{05E99AA0-58AA-4B7F-BA28-CF7CD3AF2EDC}" type="presParOf" srcId="{1D71C1D3-3B27-47B4-8E73-A77793459EA4}" destId="{2C5C8128-DCD4-46B2-B437-D37F686F37DE}" srcOrd="0" destOrd="0" presId="urn:microsoft.com/office/officeart/2005/8/layout/hierarchy1"/>
    <dgm:cxn modelId="{E9BF6BC1-F8D9-4D97-8358-9649D2317CDB}" type="presParOf" srcId="{2C5C8128-DCD4-46B2-B437-D37F686F37DE}" destId="{5C36A08B-578E-4AB9-8CE1-B0CDD98D7C5C}" srcOrd="0" destOrd="0" presId="urn:microsoft.com/office/officeart/2005/8/layout/hierarchy1"/>
    <dgm:cxn modelId="{A8984AA6-4CDC-43EB-A3A9-F7284797F152}" type="presParOf" srcId="{2C5C8128-DCD4-46B2-B437-D37F686F37DE}" destId="{44600088-C7EF-41FA-A1D1-EE7E49387BC9}" srcOrd="1" destOrd="0" presId="urn:microsoft.com/office/officeart/2005/8/layout/hierarchy1"/>
    <dgm:cxn modelId="{0D784138-D222-41D3-A8BD-7F557D662AEE}" type="presParOf" srcId="{1D71C1D3-3B27-47B4-8E73-A77793459EA4}" destId="{13EE7985-3D73-4B77-BC20-F5AA876CB74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E467E5-B203-47BC-B04E-8255C65D2874}" type="doc">
      <dgm:prSet loTypeId="urn:microsoft.com/office/officeart/2008/layout/VerticalCurvedList" loCatId="list" qsTypeId="urn:microsoft.com/office/officeart/2005/8/quickstyle/3d1" qsCatId="3D" csTypeId="urn:microsoft.com/office/officeart/2005/8/colors/accent1_3" csCatId="accent1" phldr="1"/>
      <dgm:spPr/>
      <dgm:t>
        <a:bodyPr/>
        <a:lstStyle/>
        <a:p>
          <a:endParaRPr lang="zh-TW" altLang="en-US"/>
        </a:p>
      </dgm:t>
    </dgm:pt>
    <dgm:pt modelId="{08BC6D27-1161-40E7-AF57-135B4827289C}">
      <dgm:prSet phldrT="[文字]"/>
      <dgm:spPr/>
      <dgm:t>
        <a:bodyPr/>
        <a:lstStyle/>
        <a:p>
          <a:r>
            <a:rPr lang="zh-TW" altLang="en-US" dirty="0"/>
            <a:t>課程設計者即評鑑人員</a:t>
          </a:r>
        </a:p>
      </dgm:t>
    </dgm:pt>
    <dgm:pt modelId="{4B1B5030-CCB1-4CFD-89D2-299C7F91E8B3}" type="parTrans" cxnId="{AF96F87A-A4AE-4B16-899C-D597E4A212E3}">
      <dgm:prSet/>
      <dgm:spPr/>
      <dgm:t>
        <a:bodyPr/>
        <a:lstStyle/>
        <a:p>
          <a:endParaRPr lang="zh-TW" altLang="en-US"/>
        </a:p>
      </dgm:t>
    </dgm:pt>
    <dgm:pt modelId="{297FC612-C7F4-40F1-9185-1EA683C51063}" type="sibTrans" cxnId="{AF96F87A-A4AE-4B16-899C-D597E4A212E3}">
      <dgm:prSet/>
      <dgm:spPr/>
      <dgm:t>
        <a:bodyPr/>
        <a:lstStyle/>
        <a:p>
          <a:endParaRPr lang="zh-TW" altLang="en-US"/>
        </a:p>
      </dgm:t>
    </dgm:pt>
    <dgm:pt modelId="{A8B9F8E6-3B69-4153-A34A-11D4A3602E60}">
      <dgm:prSet phldrT="[文字]"/>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dirty="0"/>
            <a:t>課程執行者即評鑑人員</a:t>
          </a:r>
        </a:p>
      </dgm:t>
    </dgm:pt>
    <dgm:pt modelId="{83003AF1-EBE8-44DE-B5C6-46BE7F250AEC}" type="parTrans" cxnId="{BE767254-8672-4BC1-B51E-C904030014C1}">
      <dgm:prSet/>
      <dgm:spPr/>
      <dgm:t>
        <a:bodyPr/>
        <a:lstStyle/>
        <a:p>
          <a:endParaRPr lang="zh-TW" altLang="en-US"/>
        </a:p>
      </dgm:t>
    </dgm:pt>
    <dgm:pt modelId="{6480AAD3-FB66-412E-901D-C192799C52AC}" type="sibTrans" cxnId="{BE767254-8672-4BC1-B51E-C904030014C1}">
      <dgm:prSet/>
      <dgm:spPr/>
      <dgm:t>
        <a:bodyPr/>
        <a:lstStyle/>
        <a:p>
          <a:endParaRPr lang="zh-TW" altLang="en-US"/>
        </a:p>
      </dgm:t>
    </dgm:pt>
    <dgm:pt modelId="{22FAC9E0-DDE5-4A29-B519-855CA16B97FE}">
      <dgm:prSet phldrT="[文字]"/>
      <dgm:spPr>
        <a:solidFill>
          <a:srgbClr val="7030A0"/>
        </a:solidFill>
      </dgm:spPr>
      <dgm:t>
        <a:bodyPr/>
        <a:lstStyle/>
        <a:p>
          <a:r>
            <a:rPr lang="zh-TW" altLang="en-US" dirty="0"/>
            <a:t>以學校相關人員擔任評鑑人員為主</a:t>
          </a:r>
        </a:p>
      </dgm:t>
    </dgm:pt>
    <dgm:pt modelId="{534F91F5-E90E-469E-A02E-C83DF9E8CF7E}" type="parTrans" cxnId="{29CC15D0-A08C-498A-9982-6E93A5A94309}">
      <dgm:prSet/>
      <dgm:spPr/>
      <dgm:t>
        <a:bodyPr/>
        <a:lstStyle/>
        <a:p>
          <a:endParaRPr lang="zh-TW" altLang="en-US"/>
        </a:p>
      </dgm:t>
    </dgm:pt>
    <dgm:pt modelId="{8C30FAB9-10D7-44FC-886D-ABBF079E2784}" type="sibTrans" cxnId="{29CC15D0-A08C-498A-9982-6E93A5A94309}">
      <dgm:prSet/>
      <dgm:spPr/>
      <dgm:t>
        <a:bodyPr/>
        <a:lstStyle/>
        <a:p>
          <a:endParaRPr lang="zh-TW" altLang="en-US"/>
        </a:p>
      </dgm:t>
    </dgm:pt>
    <dgm:pt modelId="{5BDDD5C2-397E-4429-9551-AFB4308882CB}">
      <dgm:prSet/>
      <dgm:spPr>
        <a:solidFill>
          <a:schemeClr val="accent4">
            <a:lumMod val="50000"/>
          </a:schemeClr>
        </a:solidFill>
      </dgm:spPr>
      <dgm:t>
        <a:bodyPr/>
        <a:lstStyle/>
        <a:p>
          <a:r>
            <a:rPr lang="zh-TW" altLang="en-US" dirty="0"/>
            <a:t>校外專家學者擔任評鑑人員為輔</a:t>
          </a:r>
        </a:p>
      </dgm:t>
    </dgm:pt>
    <dgm:pt modelId="{1B91855D-1F43-4DD7-9D12-68CF4F12AC88}" type="parTrans" cxnId="{699AFD3B-6E4E-4F19-BB7B-20BFFA0E0627}">
      <dgm:prSet/>
      <dgm:spPr/>
      <dgm:t>
        <a:bodyPr/>
        <a:lstStyle/>
        <a:p>
          <a:endParaRPr lang="zh-TW" altLang="en-US"/>
        </a:p>
      </dgm:t>
    </dgm:pt>
    <dgm:pt modelId="{F97026A1-8857-46E0-BCA9-269489052263}" type="sibTrans" cxnId="{699AFD3B-6E4E-4F19-BB7B-20BFFA0E0627}">
      <dgm:prSet/>
      <dgm:spPr/>
      <dgm:t>
        <a:bodyPr/>
        <a:lstStyle/>
        <a:p>
          <a:endParaRPr lang="zh-TW" altLang="en-US"/>
        </a:p>
      </dgm:t>
    </dgm:pt>
    <dgm:pt modelId="{1792C0E9-FC26-4BCD-845E-B28B17EB3D06}" type="pres">
      <dgm:prSet presAssocID="{D0E467E5-B203-47BC-B04E-8255C65D2874}" presName="Name0" presStyleCnt="0">
        <dgm:presLayoutVars>
          <dgm:chMax val="7"/>
          <dgm:chPref val="7"/>
          <dgm:dir/>
        </dgm:presLayoutVars>
      </dgm:prSet>
      <dgm:spPr/>
    </dgm:pt>
    <dgm:pt modelId="{BFD86622-9616-4A46-BD89-CFCD87DD30CC}" type="pres">
      <dgm:prSet presAssocID="{D0E467E5-B203-47BC-B04E-8255C65D2874}" presName="Name1" presStyleCnt="0"/>
      <dgm:spPr/>
    </dgm:pt>
    <dgm:pt modelId="{B537243D-C3D4-4781-80E2-CE507AA82169}" type="pres">
      <dgm:prSet presAssocID="{D0E467E5-B203-47BC-B04E-8255C65D2874}" presName="cycle" presStyleCnt="0"/>
      <dgm:spPr/>
    </dgm:pt>
    <dgm:pt modelId="{387E933B-0557-42E4-9837-EC9211F78AB0}" type="pres">
      <dgm:prSet presAssocID="{D0E467E5-B203-47BC-B04E-8255C65D2874}" presName="srcNode" presStyleLbl="node1" presStyleIdx="0" presStyleCnt="4"/>
      <dgm:spPr/>
    </dgm:pt>
    <dgm:pt modelId="{1B12A8C0-967E-4C09-A72B-7BD5D28625CA}" type="pres">
      <dgm:prSet presAssocID="{D0E467E5-B203-47BC-B04E-8255C65D2874}" presName="conn" presStyleLbl="parChTrans1D2" presStyleIdx="0" presStyleCnt="1"/>
      <dgm:spPr/>
    </dgm:pt>
    <dgm:pt modelId="{AE8517C3-5E29-40BA-AA85-6385D48ECF7D}" type="pres">
      <dgm:prSet presAssocID="{D0E467E5-B203-47BC-B04E-8255C65D2874}" presName="extraNode" presStyleLbl="node1" presStyleIdx="0" presStyleCnt="4"/>
      <dgm:spPr/>
    </dgm:pt>
    <dgm:pt modelId="{6D0B7E3C-FA99-4280-A447-7547842AC94C}" type="pres">
      <dgm:prSet presAssocID="{D0E467E5-B203-47BC-B04E-8255C65D2874}" presName="dstNode" presStyleLbl="node1" presStyleIdx="0" presStyleCnt="4"/>
      <dgm:spPr/>
    </dgm:pt>
    <dgm:pt modelId="{9372AD0E-CC30-4A21-BC70-1FE5B60DED46}" type="pres">
      <dgm:prSet presAssocID="{08BC6D27-1161-40E7-AF57-135B4827289C}" presName="text_1" presStyleLbl="node1" presStyleIdx="0" presStyleCnt="4">
        <dgm:presLayoutVars>
          <dgm:bulletEnabled val="1"/>
        </dgm:presLayoutVars>
      </dgm:prSet>
      <dgm:spPr/>
    </dgm:pt>
    <dgm:pt modelId="{2968F5C4-1565-4816-9C7C-973DF5E596CF}" type="pres">
      <dgm:prSet presAssocID="{08BC6D27-1161-40E7-AF57-135B4827289C}" presName="accent_1" presStyleCnt="0"/>
      <dgm:spPr/>
    </dgm:pt>
    <dgm:pt modelId="{8DF23DE6-DB2E-44E4-99B9-B3C3A0CD1CB6}" type="pres">
      <dgm:prSet presAssocID="{08BC6D27-1161-40E7-AF57-135B4827289C}" presName="accentRepeatNode" presStyleLbl="solidFgAcc1" presStyleIdx="0" presStyleCnt="4"/>
      <dgm:spPr/>
    </dgm:pt>
    <dgm:pt modelId="{10BE4E16-4FA6-46CA-94C9-75CEA057AA76}" type="pres">
      <dgm:prSet presAssocID="{A8B9F8E6-3B69-4153-A34A-11D4A3602E60}" presName="text_2" presStyleLbl="node1" presStyleIdx="1" presStyleCnt="4">
        <dgm:presLayoutVars>
          <dgm:bulletEnabled val="1"/>
        </dgm:presLayoutVars>
      </dgm:prSet>
      <dgm:spPr/>
    </dgm:pt>
    <dgm:pt modelId="{4A626919-C3D3-455A-96B4-1DB5AFD4DE47}" type="pres">
      <dgm:prSet presAssocID="{A8B9F8E6-3B69-4153-A34A-11D4A3602E60}" presName="accent_2" presStyleCnt="0"/>
      <dgm:spPr/>
    </dgm:pt>
    <dgm:pt modelId="{53CCE211-6497-499E-86C2-214693EDB4C4}" type="pres">
      <dgm:prSet presAssocID="{A8B9F8E6-3B69-4153-A34A-11D4A3602E60}" presName="accentRepeatNode" presStyleLbl="solidFgAcc1" presStyleIdx="1" presStyleCnt="4"/>
      <dgm:spPr/>
    </dgm:pt>
    <dgm:pt modelId="{B8C5E8FC-C62D-4741-9E96-17FCD23C3E52}" type="pres">
      <dgm:prSet presAssocID="{22FAC9E0-DDE5-4A29-B519-855CA16B97FE}" presName="text_3" presStyleLbl="node1" presStyleIdx="2" presStyleCnt="4">
        <dgm:presLayoutVars>
          <dgm:bulletEnabled val="1"/>
        </dgm:presLayoutVars>
      </dgm:prSet>
      <dgm:spPr/>
    </dgm:pt>
    <dgm:pt modelId="{38F7713E-7BF0-4273-A4AA-0F070A0ACB23}" type="pres">
      <dgm:prSet presAssocID="{22FAC9E0-DDE5-4A29-B519-855CA16B97FE}" presName="accent_3" presStyleCnt="0"/>
      <dgm:spPr/>
    </dgm:pt>
    <dgm:pt modelId="{E0500350-61D7-46EB-B3EF-2998204DE04C}" type="pres">
      <dgm:prSet presAssocID="{22FAC9E0-DDE5-4A29-B519-855CA16B97FE}" presName="accentRepeatNode" presStyleLbl="solidFgAcc1" presStyleIdx="2" presStyleCnt="4"/>
      <dgm:spPr/>
    </dgm:pt>
    <dgm:pt modelId="{0DBFEEDC-437B-4A50-BFEF-0F2F07383777}" type="pres">
      <dgm:prSet presAssocID="{5BDDD5C2-397E-4429-9551-AFB4308882CB}" presName="text_4" presStyleLbl="node1" presStyleIdx="3" presStyleCnt="4">
        <dgm:presLayoutVars>
          <dgm:bulletEnabled val="1"/>
        </dgm:presLayoutVars>
      </dgm:prSet>
      <dgm:spPr/>
    </dgm:pt>
    <dgm:pt modelId="{5F5904AE-59FA-4D6D-B1A9-D0FDF213EB4B}" type="pres">
      <dgm:prSet presAssocID="{5BDDD5C2-397E-4429-9551-AFB4308882CB}" presName="accent_4" presStyleCnt="0"/>
      <dgm:spPr/>
    </dgm:pt>
    <dgm:pt modelId="{2A599904-C4EE-463D-8B85-6A68116AC774}" type="pres">
      <dgm:prSet presAssocID="{5BDDD5C2-397E-4429-9551-AFB4308882CB}" presName="accentRepeatNode" presStyleLbl="solidFgAcc1" presStyleIdx="3" presStyleCnt="4"/>
      <dgm:spPr/>
    </dgm:pt>
  </dgm:ptLst>
  <dgm:cxnLst>
    <dgm:cxn modelId="{DD38C014-537A-4C46-97AA-98C081C8CB63}" type="presOf" srcId="{22FAC9E0-DDE5-4A29-B519-855CA16B97FE}" destId="{B8C5E8FC-C62D-4741-9E96-17FCD23C3E52}" srcOrd="0" destOrd="0" presId="urn:microsoft.com/office/officeart/2008/layout/VerticalCurvedList"/>
    <dgm:cxn modelId="{699AFD3B-6E4E-4F19-BB7B-20BFFA0E0627}" srcId="{D0E467E5-B203-47BC-B04E-8255C65D2874}" destId="{5BDDD5C2-397E-4429-9551-AFB4308882CB}" srcOrd="3" destOrd="0" parTransId="{1B91855D-1F43-4DD7-9D12-68CF4F12AC88}" sibTransId="{F97026A1-8857-46E0-BCA9-269489052263}"/>
    <dgm:cxn modelId="{DAB5FD73-17D1-4B4E-8558-C78D63760201}" type="presOf" srcId="{A8B9F8E6-3B69-4153-A34A-11D4A3602E60}" destId="{10BE4E16-4FA6-46CA-94C9-75CEA057AA76}" srcOrd="0" destOrd="0" presId="urn:microsoft.com/office/officeart/2008/layout/VerticalCurvedList"/>
    <dgm:cxn modelId="{BE767254-8672-4BC1-B51E-C904030014C1}" srcId="{D0E467E5-B203-47BC-B04E-8255C65D2874}" destId="{A8B9F8E6-3B69-4153-A34A-11D4A3602E60}" srcOrd="1" destOrd="0" parTransId="{83003AF1-EBE8-44DE-B5C6-46BE7F250AEC}" sibTransId="{6480AAD3-FB66-412E-901D-C192799C52AC}"/>
    <dgm:cxn modelId="{86865B79-627F-4196-891A-3CE835635CB5}" type="presOf" srcId="{D0E467E5-B203-47BC-B04E-8255C65D2874}" destId="{1792C0E9-FC26-4BCD-845E-B28B17EB3D06}" srcOrd="0" destOrd="0" presId="urn:microsoft.com/office/officeart/2008/layout/VerticalCurvedList"/>
    <dgm:cxn modelId="{185FEE79-9D13-42B6-8444-2AF502B950C4}" type="presOf" srcId="{5BDDD5C2-397E-4429-9551-AFB4308882CB}" destId="{0DBFEEDC-437B-4A50-BFEF-0F2F07383777}" srcOrd="0" destOrd="0" presId="urn:microsoft.com/office/officeart/2008/layout/VerticalCurvedList"/>
    <dgm:cxn modelId="{AF96F87A-A4AE-4B16-899C-D597E4A212E3}" srcId="{D0E467E5-B203-47BC-B04E-8255C65D2874}" destId="{08BC6D27-1161-40E7-AF57-135B4827289C}" srcOrd="0" destOrd="0" parTransId="{4B1B5030-CCB1-4CFD-89D2-299C7F91E8B3}" sibTransId="{297FC612-C7F4-40F1-9185-1EA683C51063}"/>
    <dgm:cxn modelId="{29CC15D0-A08C-498A-9982-6E93A5A94309}" srcId="{D0E467E5-B203-47BC-B04E-8255C65D2874}" destId="{22FAC9E0-DDE5-4A29-B519-855CA16B97FE}" srcOrd="2" destOrd="0" parTransId="{534F91F5-E90E-469E-A02E-C83DF9E8CF7E}" sibTransId="{8C30FAB9-10D7-44FC-886D-ABBF079E2784}"/>
    <dgm:cxn modelId="{2CC19FD2-D2B3-4D38-954A-0EE2B6D79E85}" type="presOf" srcId="{08BC6D27-1161-40E7-AF57-135B4827289C}" destId="{9372AD0E-CC30-4A21-BC70-1FE5B60DED46}" srcOrd="0" destOrd="0" presId="urn:microsoft.com/office/officeart/2008/layout/VerticalCurvedList"/>
    <dgm:cxn modelId="{E0F955E8-EF00-44D6-843F-86EA0E4A4E9C}" type="presOf" srcId="{297FC612-C7F4-40F1-9185-1EA683C51063}" destId="{1B12A8C0-967E-4C09-A72B-7BD5D28625CA}" srcOrd="0" destOrd="0" presId="urn:microsoft.com/office/officeart/2008/layout/VerticalCurvedList"/>
    <dgm:cxn modelId="{F2D6C28E-E7D1-452F-9631-FBBA1AABF6E3}" type="presParOf" srcId="{1792C0E9-FC26-4BCD-845E-B28B17EB3D06}" destId="{BFD86622-9616-4A46-BD89-CFCD87DD30CC}" srcOrd="0" destOrd="0" presId="urn:microsoft.com/office/officeart/2008/layout/VerticalCurvedList"/>
    <dgm:cxn modelId="{B59D277C-A363-4165-A0EA-017E7F682E75}" type="presParOf" srcId="{BFD86622-9616-4A46-BD89-CFCD87DD30CC}" destId="{B537243D-C3D4-4781-80E2-CE507AA82169}" srcOrd="0" destOrd="0" presId="urn:microsoft.com/office/officeart/2008/layout/VerticalCurvedList"/>
    <dgm:cxn modelId="{B839DDF6-010C-4128-91C8-9FAD4009594E}" type="presParOf" srcId="{B537243D-C3D4-4781-80E2-CE507AA82169}" destId="{387E933B-0557-42E4-9837-EC9211F78AB0}" srcOrd="0" destOrd="0" presId="urn:microsoft.com/office/officeart/2008/layout/VerticalCurvedList"/>
    <dgm:cxn modelId="{650B076B-31EC-4033-B896-CEAEE45E3DED}" type="presParOf" srcId="{B537243D-C3D4-4781-80E2-CE507AA82169}" destId="{1B12A8C0-967E-4C09-A72B-7BD5D28625CA}" srcOrd="1" destOrd="0" presId="urn:microsoft.com/office/officeart/2008/layout/VerticalCurvedList"/>
    <dgm:cxn modelId="{71CA7A31-DF73-4161-AB95-6D53CB9B11BF}" type="presParOf" srcId="{B537243D-C3D4-4781-80E2-CE507AA82169}" destId="{AE8517C3-5E29-40BA-AA85-6385D48ECF7D}" srcOrd="2" destOrd="0" presId="urn:microsoft.com/office/officeart/2008/layout/VerticalCurvedList"/>
    <dgm:cxn modelId="{A0D41632-11DF-4B51-946C-36C98DB359B8}" type="presParOf" srcId="{B537243D-C3D4-4781-80E2-CE507AA82169}" destId="{6D0B7E3C-FA99-4280-A447-7547842AC94C}" srcOrd="3" destOrd="0" presId="urn:microsoft.com/office/officeart/2008/layout/VerticalCurvedList"/>
    <dgm:cxn modelId="{88063343-9236-4F25-864D-9167A8A4C888}" type="presParOf" srcId="{BFD86622-9616-4A46-BD89-CFCD87DD30CC}" destId="{9372AD0E-CC30-4A21-BC70-1FE5B60DED46}" srcOrd="1" destOrd="0" presId="urn:microsoft.com/office/officeart/2008/layout/VerticalCurvedList"/>
    <dgm:cxn modelId="{7CE03844-6B27-44C6-9CE3-1722AE41EFBF}" type="presParOf" srcId="{BFD86622-9616-4A46-BD89-CFCD87DD30CC}" destId="{2968F5C4-1565-4816-9C7C-973DF5E596CF}" srcOrd="2" destOrd="0" presId="urn:microsoft.com/office/officeart/2008/layout/VerticalCurvedList"/>
    <dgm:cxn modelId="{66BFA6E9-0B1B-46E4-B3B1-364B75247953}" type="presParOf" srcId="{2968F5C4-1565-4816-9C7C-973DF5E596CF}" destId="{8DF23DE6-DB2E-44E4-99B9-B3C3A0CD1CB6}" srcOrd="0" destOrd="0" presId="urn:microsoft.com/office/officeart/2008/layout/VerticalCurvedList"/>
    <dgm:cxn modelId="{63FC2D9C-A3DF-42D5-86CC-03BF92C393BA}" type="presParOf" srcId="{BFD86622-9616-4A46-BD89-CFCD87DD30CC}" destId="{10BE4E16-4FA6-46CA-94C9-75CEA057AA76}" srcOrd="3" destOrd="0" presId="urn:microsoft.com/office/officeart/2008/layout/VerticalCurvedList"/>
    <dgm:cxn modelId="{76F6C8F8-9B64-4867-9EC6-4CA4870D0663}" type="presParOf" srcId="{BFD86622-9616-4A46-BD89-CFCD87DD30CC}" destId="{4A626919-C3D3-455A-96B4-1DB5AFD4DE47}" srcOrd="4" destOrd="0" presId="urn:microsoft.com/office/officeart/2008/layout/VerticalCurvedList"/>
    <dgm:cxn modelId="{344A360C-77D4-4368-BA22-B381614AF9B0}" type="presParOf" srcId="{4A626919-C3D3-455A-96B4-1DB5AFD4DE47}" destId="{53CCE211-6497-499E-86C2-214693EDB4C4}" srcOrd="0" destOrd="0" presId="urn:microsoft.com/office/officeart/2008/layout/VerticalCurvedList"/>
    <dgm:cxn modelId="{642E57E5-4FEE-42CF-8B99-F21E1EB0E7D3}" type="presParOf" srcId="{BFD86622-9616-4A46-BD89-CFCD87DD30CC}" destId="{B8C5E8FC-C62D-4741-9E96-17FCD23C3E52}" srcOrd="5" destOrd="0" presId="urn:microsoft.com/office/officeart/2008/layout/VerticalCurvedList"/>
    <dgm:cxn modelId="{92965116-DFCA-4DEC-B35E-106E51D070C7}" type="presParOf" srcId="{BFD86622-9616-4A46-BD89-CFCD87DD30CC}" destId="{38F7713E-7BF0-4273-A4AA-0F070A0ACB23}" srcOrd="6" destOrd="0" presId="urn:microsoft.com/office/officeart/2008/layout/VerticalCurvedList"/>
    <dgm:cxn modelId="{FA5F7926-348F-4D62-93F2-EDAF31CF26FF}" type="presParOf" srcId="{38F7713E-7BF0-4273-A4AA-0F070A0ACB23}" destId="{E0500350-61D7-46EB-B3EF-2998204DE04C}" srcOrd="0" destOrd="0" presId="urn:microsoft.com/office/officeart/2008/layout/VerticalCurvedList"/>
    <dgm:cxn modelId="{3C06485A-5E0B-4BD4-8072-258FE0FFB33A}" type="presParOf" srcId="{BFD86622-9616-4A46-BD89-CFCD87DD30CC}" destId="{0DBFEEDC-437B-4A50-BFEF-0F2F07383777}" srcOrd="7" destOrd="0" presId="urn:microsoft.com/office/officeart/2008/layout/VerticalCurvedList"/>
    <dgm:cxn modelId="{85067EC3-7A87-4B3D-9D2D-6ED41210381A}" type="presParOf" srcId="{BFD86622-9616-4A46-BD89-CFCD87DD30CC}" destId="{5F5904AE-59FA-4D6D-B1A9-D0FDF213EB4B}" srcOrd="8" destOrd="0" presId="urn:microsoft.com/office/officeart/2008/layout/VerticalCurvedList"/>
    <dgm:cxn modelId="{1A5D9E67-ED68-4BA9-A461-86ED762E3BCE}" type="presParOf" srcId="{5F5904AE-59FA-4D6D-B1A9-D0FDF213EB4B}" destId="{2A599904-C4EE-463D-8B85-6A68116AC77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7DD960-7D2C-4FA4-9B61-44872CEA5FAD}"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zh-TW" altLang="en-US"/>
        </a:p>
      </dgm:t>
    </dgm:pt>
    <dgm:pt modelId="{52B95A9E-BA11-44A4-9677-96B5453487B3}">
      <dgm:prSet phldrT="[文字]"/>
      <dgm:spPr>
        <a:solidFill>
          <a:srgbClr val="FFCCCC"/>
        </a:solidFill>
      </dgm:spPr>
      <dgm:t>
        <a:bodyPr/>
        <a:lstStyle/>
        <a:p>
          <a:r>
            <a:rPr lang="zh-TW" altLang="en-US" dirty="0"/>
            <a:t>量化評鑑</a:t>
          </a:r>
        </a:p>
      </dgm:t>
    </dgm:pt>
    <dgm:pt modelId="{CC89699D-5956-4434-84A7-938C6A07AF54}" type="parTrans" cxnId="{EA322D48-52C5-4C15-AB66-7FCCBFAB1D2B}">
      <dgm:prSet/>
      <dgm:spPr/>
      <dgm:t>
        <a:bodyPr/>
        <a:lstStyle/>
        <a:p>
          <a:endParaRPr lang="zh-TW" altLang="en-US"/>
        </a:p>
      </dgm:t>
    </dgm:pt>
    <dgm:pt modelId="{3ABE235D-A70D-451B-A1D9-A0B1E519E9A3}" type="sibTrans" cxnId="{EA322D48-52C5-4C15-AB66-7FCCBFAB1D2B}">
      <dgm:prSet/>
      <dgm:spPr/>
      <dgm:t>
        <a:bodyPr/>
        <a:lstStyle/>
        <a:p>
          <a:endParaRPr lang="zh-TW" altLang="en-US"/>
        </a:p>
      </dgm:t>
    </dgm:pt>
    <dgm:pt modelId="{1D50F5DB-96C0-4635-8024-0F3F771B00AB}">
      <dgm:prSet phldrT="[文字]"/>
      <dgm:spPr>
        <a:solidFill>
          <a:schemeClr val="accent3">
            <a:lumMod val="75000"/>
          </a:schemeClr>
        </a:solidFill>
      </dgm:spPr>
      <dgm:t>
        <a:bodyPr/>
        <a:lstStyle/>
        <a:p>
          <a:r>
            <a:rPr lang="zh-TW" altLang="en-US" dirty="0"/>
            <a:t>指標評鑑</a:t>
          </a:r>
        </a:p>
      </dgm:t>
    </dgm:pt>
    <dgm:pt modelId="{EDF3D717-2BF1-46AC-A3F4-AE7D66562B78}" type="parTrans" cxnId="{81AF127A-D139-469C-85E9-D3B332DD34E0}">
      <dgm:prSet/>
      <dgm:spPr/>
      <dgm:t>
        <a:bodyPr/>
        <a:lstStyle/>
        <a:p>
          <a:endParaRPr lang="zh-TW" altLang="en-US"/>
        </a:p>
      </dgm:t>
    </dgm:pt>
    <dgm:pt modelId="{E4745574-B871-45E7-AAB3-EA9F7EC07855}" type="sibTrans" cxnId="{81AF127A-D139-469C-85E9-D3B332DD34E0}">
      <dgm:prSet/>
      <dgm:spPr/>
      <dgm:t>
        <a:bodyPr/>
        <a:lstStyle/>
        <a:p>
          <a:endParaRPr lang="zh-TW" altLang="en-US"/>
        </a:p>
      </dgm:t>
    </dgm:pt>
    <dgm:pt modelId="{D51BB20D-25D1-4374-9931-E02601DA6F70}">
      <dgm:prSet phldrT="[文字]"/>
      <dgm:spPr>
        <a:solidFill>
          <a:schemeClr val="accent4">
            <a:lumMod val="50000"/>
          </a:schemeClr>
        </a:solidFill>
      </dgm:spPr>
      <dgm:t>
        <a:bodyPr/>
        <a:lstStyle/>
        <a:p>
          <a:r>
            <a:rPr lang="zh-TW" altLang="en-US" dirty="0"/>
            <a:t>測驗評鑑</a:t>
          </a:r>
        </a:p>
      </dgm:t>
    </dgm:pt>
    <dgm:pt modelId="{8D61F8F8-58FA-4FC3-BA39-3E85981660CC}" type="parTrans" cxnId="{E4A2A1C5-1E3B-4EE8-92FE-91C38CC85E90}">
      <dgm:prSet/>
      <dgm:spPr/>
      <dgm:t>
        <a:bodyPr/>
        <a:lstStyle/>
        <a:p>
          <a:endParaRPr lang="zh-TW" altLang="en-US"/>
        </a:p>
      </dgm:t>
    </dgm:pt>
    <dgm:pt modelId="{707BEC7B-A93A-45AA-B8E5-50FFAAE56813}" type="sibTrans" cxnId="{E4A2A1C5-1E3B-4EE8-92FE-91C38CC85E90}">
      <dgm:prSet/>
      <dgm:spPr/>
      <dgm:t>
        <a:bodyPr/>
        <a:lstStyle/>
        <a:p>
          <a:endParaRPr lang="zh-TW" altLang="en-US"/>
        </a:p>
      </dgm:t>
    </dgm:pt>
    <dgm:pt modelId="{12F7E223-915C-41F7-8FCC-0CDEF10E1F90}">
      <dgm:prSet phldrT="[文字]"/>
      <dgm:spPr>
        <a:solidFill>
          <a:srgbClr val="FFC000"/>
        </a:solidFill>
      </dgm:spPr>
      <dgm:t>
        <a:bodyPr/>
        <a:lstStyle/>
        <a:p>
          <a:r>
            <a:rPr lang="zh-TW" altLang="en-US" dirty="0"/>
            <a:t>質性評鑑</a:t>
          </a:r>
        </a:p>
      </dgm:t>
    </dgm:pt>
    <dgm:pt modelId="{BD434130-0772-4684-875B-C9629C3CDB39}" type="parTrans" cxnId="{FE5AA3A2-563B-4089-8501-94345AEB579B}">
      <dgm:prSet/>
      <dgm:spPr/>
      <dgm:t>
        <a:bodyPr/>
        <a:lstStyle/>
        <a:p>
          <a:endParaRPr lang="zh-TW" altLang="en-US"/>
        </a:p>
      </dgm:t>
    </dgm:pt>
    <dgm:pt modelId="{77758E70-1177-46C2-8059-4A31504C2EFA}" type="sibTrans" cxnId="{FE5AA3A2-563B-4089-8501-94345AEB579B}">
      <dgm:prSet/>
      <dgm:spPr/>
      <dgm:t>
        <a:bodyPr/>
        <a:lstStyle/>
        <a:p>
          <a:endParaRPr lang="zh-TW" altLang="en-US"/>
        </a:p>
      </dgm:t>
    </dgm:pt>
    <dgm:pt modelId="{4597D3A6-08A8-4B96-A161-EB75F0481961}">
      <dgm:prSet phldrT="[文字]"/>
      <dgm:spPr>
        <a:solidFill>
          <a:schemeClr val="tx2">
            <a:lumMod val="60000"/>
            <a:lumOff val="40000"/>
          </a:schemeClr>
        </a:solidFill>
      </dgm:spPr>
      <dgm:t>
        <a:bodyPr/>
        <a:lstStyle/>
        <a:p>
          <a:r>
            <a:rPr lang="zh-TW" altLang="en-US" dirty="0"/>
            <a:t>觀察評鑑</a:t>
          </a:r>
        </a:p>
      </dgm:t>
    </dgm:pt>
    <dgm:pt modelId="{2787360B-CB34-4500-B6DB-F79AB0957C6E}" type="parTrans" cxnId="{E166BDA8-C295-4D7D-B60E-62ED5A289405}">
      <dgm:prSet/>
      <dgm:spPr/>
      <dgm:t>
        <a:bodyPr/>
        <a:lstStyle/>
        <a:p>
          <a:endParaRPr lang="zh-TW" altLang="en-US"/>
        </a:p>
      </dgm:t>
    </dgm:pt>
    <dgm:pt modelId="{ED4A32F8-4225-4D45-A1E6-83CBFC149B06}" type="sibTrans" cxnId="{E166BDA8-C295-4D7D-B60E-62ED5A289405}">
      <dgm:prSet/>
      <dgm:spPr/>
      <dgm:t>
        <a:bodyPr/>
        <a:lstStyle/>
        <a:p>
          <a:endParaRPr lang="zh-TW" altLang="en-US"/>
        </a:p>
      </dgm:t>
    </dgm:pt>
    <dgm:pt modelId="{19B946A4-CDFC-43B3-A34B-BB88670B7B88}">
      <dgm:prSet phldrT="[文字]"/>
      <dgm:spPr>
        <a:solidFill>
          <a:schemeClr val="accent3">
            <a:lumMod val="75000"/>
          </a:schemeClr>
        </a:solidFill>
      </dgm:spPr>
      <dgm:t>
        <a:bodyPr/>
        <a:lstStyle/>
        <a:p>
          <a:r>
            <a:rPr lang="zh-TW" altLang="en-US" dirty="0"/>
            <a:t>訪談評鑑</a:t>
          </a:r>
        </a:p>
      </dgm:t>
    </dgm:pt>
    <dgm:pt modelId="{395C7CD8-FC2F-4B4C-9A64-F5D60CA68794}" type="parTrans" cxnId="{9CE1328C-FF67-4324-9B4A-DDAD9CA276FA}">
      <dgm:prSet/>
      <dgm:spPr/>
      <dgm:t>
        <a:bodyPr/>
        <a:lstStyle/>
        <a:p>
          <a:endParaRPr lang="zh-TW" altLang="en-US"/>
        </a:p>
      </dgm:t>
    </dgm:pt>
    <dgm:pt modelId="{403C68CB-1AF4-469C-A3E6-FC1D190C6386}" type="sibTrans" cxnId="{9CE1328C-FF67-4324-9B4A-DDAD9CA276FA}">
      <dgm:prSet/>
      <dgm:spPr/>
      <dgm:t>
        <a:bodyPr/>
        <a:lstStyle/>
        <a:p>
          <a:endParaRPr lang="zh-TW" altLang="en-US"/>
        </a:p>
      </dgm:t>
    </dgm:pt>
    <dgm:pt modelId="{0C8DA5BD-324B-4B2E-B5DE-2A5FEA77EF8B}">
      <dgm:prSet/>
      <dgm:spPr>
        <a:solidFill>
          <a:schemeClr val="accent4">
            <a:lumMod val="75000"/>
          </a:schemeClr>
        </a:solidFill>
      </dgm:spPr>
      <dgm:t>
        <a:bodyPr/>
        <a:lstStyle/>
        <a:p>
          <a:r>
            <a:rPr lang="zh-TW" altLang="en-US" dirty="0"/>
            <a:t>調查評鑑</a:t>
          </a:r>
        </a:p>
      </dgm:t>
    </dgm:pt>
    <dgm:pt modelId="{2CC2FF06-A7E5-4667-9D30-6A350DF99DBC}" type="parTrans" cxnId="{E7C4EF80-B3DD-41AB-B757-979AC9BBC31D}">
      <dgm:prSet/>
      <dgm:spPr/>
      <dgm:t>
        <a:bodyPr/>
        <a:lstStyle/>
        <a:p>
          <a:endParaRPr lang="zh-TW" altLang="en-US"/>
        </a:p>
      </dgm:t>
    </dgm:pt>
    <dgm:pt modelId="{325C7F1A-C9B1-4A1F-BE59-B7332B256FA8}" type="sibTrans" cxnId="{E7C4EF80-B3DD-41AB-B757-979AC9BBC31D}">
      <dgm:prSet/>
      <dgm:spPr/>
      <dgm:t>
        <a:bodyPr/>
        <a:lstStyle/>
        <a:p>
          <a:endParaRPr lang="zh-TW" altLang="en-US"/>
        </a:p>
      </dgm:t>
    </dgm:pt>
    <dgm:pt modelId="{B51B72B2-AD9C-477D-BE69-5040244C71BA}">
      <dgm:prSet/>
      <dgm:spPr/>
      <dgm:t>
        <a:bodyPr/>
        <a:lstStyle/>
        <a:p>
          <a:r>
            <a:rPr lang="zh-TW" altLang="en-US" dirty="0"/>
            <a:t>座談評鑑</a:t>
          </a:r>
        </a:p>
      </dgm:t>
    </dgm:pt>
    <dgm:pt modelId="{A060D26A-A4CB-4107-8723-5BDCB239567F}" type="parTrans" cxnId="{A264CD31-F253-4DCC-8B35-2B386CB73A85}">
      <dgm:prSet/>
      <dgm:spPr/>
      <dgm:t>
        <a:bodyPr/>
        <a:lstStyle/>
        <a:p>
          <a:endParaRPr lang="zh-TW" altLang="en-US"/>
        </a:p>
      </dgm:t>
    </dgm:pt>
    <dgm:pt modelId="{5FE2976D-CBF8-4F65-938C-5D949AB12535}" type="sibTrans" cxnId="{A264CD31-F253-4DCC-8B35-2B386CB73A85}">
      <dgm:prSet/>
      <dgm:spPr/>
      <dgm:t>
        <a:bodyPr/>
        <a:lstStyle/>
        <a:p>
          <a:endParaRPr lang="zh-TW" altLang="en-US"/>
        </a:p>
      </dgm:t>
    </dgm:pt>
    <dgm:pt modelId="{507EC184-10AB-4933-873A-13E1EA01AAEA}" type="pres">
      <dgm:prSet presAssocID="{697DD960-7D2C-4FA4-9B61-44872CEA5FAD}" presName="theList" presStyleCnt="0">
        <dgm:presLayoutVars>
          <dgm:dir/>
          <dgm:animLvl val="lvl"/>
          <dgm:resizeHandles val="exact"/>
        </dgm:presLayoutVars>
      </dgm:prSet>
      <dgm:spPr/>
    </dgm:pt>
    <dgm:pt modelId="{D97C74EA-48C0-426C-8B44-3606ACD0D791}" type="pres">
      <dgm:prSet presAssocID="{52B95A9E-BA11-44A4-9677-96B5453487B3}" presName="compNode" presStyleCnt="0"/>
      <dgm:spPr/>
    </dgm:pt>
    <dgm:pt modelId="{C85ABD47-1F50-44C9-95F7-F5A0632B363F}" type="pres">
      <dgm:prSet presAssocID="{52B95A9E-BA11-44A4-9677-96B5453487B3}" presName="aNode" presStyleLbl="bgShp" presStyleIdx="0" presStyleCnt="2"/>
      <dgm:spPr/>
    </dgm:pt>
    <dgm:pt modelId="{69FA2A47-D0B4-43F5-918A-CE75A44E10D2}" type="pres">
      <dgm:prSet presAssocID="{52B95A9E-BA11-44A4-9677-96B5453487B3}" presName="textNode" presStyleLbl="bgShp" presStyleIdx="0" presStyleCnt="2"/>
      <dgm:spPr/>
    </dgm:pt>
    <dgm:pt modelId="{D11F5CD1-9AE2-4330-BE66-7E6F7FCCCB13}" type="pres">
      <dgm:prSet presAssocID="{52B95A9E-BA11-44A4-9677-96B5453487B3}" presName="compChildNode" presStyleCnt="0"/>
      <dgm:spPr/>
    </dgm:pt>
    <dgm:pt modelId="{39F9B1AD-7110-4661-8579-80DA1EA0FB6A}" type="pres">
      <dgm:prSet presAssocID="{52B95A9E-BA11-44A4-9677-96B5453487B3}" presName="theInnerList" presStyleCnt="0"/>
      <dgm:spPr/>
    </dgm:pt>
    <dgm:pt modelId="{0DF2521A-17F8-4D20-9BDA-3DBC8DD14495}" type="pres">
      <dgm:prSet presAssocID="{1D50F5DB-96C0-4635-8024-0F3F771B00AB}" presName="childNode" presStyleLbl="node1" presStyleIdx="0" presStyleCnt="6">
        <dgm:presLayoutVars>
          <dgm:bulletEnabled val="1"/>
        </dgm:presLayoutVars>
      </dgm:prSet>
      <dgm:spPr/>
    </dgm:pt>
    <dgm:pt modelId="{F94CC6A8-5F75-41CC-9797-97D40284BBEC}" type="pres">
      <dgm:prSet presAssocID="{1D50F5DB-96C0-4635-8024-0F3F771B00AB}" presName="aSpace2" presStyleCnt="0"/>
      <dgm:spPr/>
    </dgm:pt>
    <dgm:pt modelId="{F8F93DA9-22D6-46B8-8DE0-222F78CAD159}" type="pres">
      <dgm:prSet presAssocID="{0C8DA5BD-324B-4B2E-B5DE-2A5FEA77EF8B}" presName="childNode" presStyleLbl="node1" presStyleIdx="1" presStyleCnt="6">
        <dgm:presLayoutVars>
          <dgm:bulletEnabled val="1"/>
        </dgm:presLayoutVars>
      </dgm:prSet>
      <dgm:spPr/>
    </dgm:pt>
    <dgm:pt modelId="{D0C1C347-E8AE-4D2B-A37C-DFE0B64DBE86}" type="pres">
      <dgm:prSet presAssocID="{0C8DA5BD-324B-4B2E-B5DE-2A5FEA77EF8B}" presName="aSpace2" presStyleCnt="0"/>
      <dgm:spPr/>
    </dgm:pt>
    <dgm:pt modelId="{60630189-65B8-4941-8336-F1067EFDC576}" type="pres">
      <dgm:prSet presAssocID="{D51BB20D-25D1-4374-9931-E02601DA6F70}" presName="childNode" presStyleLbl="node1" presStyleIdx="2" presStyleCnt="6">
        <dgm:presLayoutVars>
          <dgm:bulletEnabled val="1"/>
        </dgm:presLayoutVars>
      </dgm:prSet>
      <dgm:spPr/>
    </dgm:pt>
    <dgm:pt modelId="{51B05C2C-3870-45FA-8E6E-AE9F8F82B50C}" type="pres">
      <dgm:prSet presAssocID="{52B95A9E-BA11-44A4-9677-96B5453487B3}" presName="aSpace" presStyleCnt="0"/>
      <dgm:spPr/>
    </dgm:pt>
    <dgm:pt modelId="{C2546624-79F8-48B4-B55F-4A6BE1A66DCC}" type="pres">
      <dgm:prSet presAssocID="{12F7E223-915C-41F7-8FCC-0CDEF10E1F90}" presName="compNode" presStyleCnt="0"/>
      <dgm:spPr/>
    </dgm:pt>
    <dgm:pt modelId="{5BA18081-0444-4D84-9300-512C7B433C5B}" type="pres">
      <dgm:prSet presAssocID="{12F7E223-915C-41F7-8FCC-0CDEF10E1F90}" presName="aNode" presStyleLbl="bgShp" presStyleIdx="1" presStyleCnt="2"/>
      <dgm:spPr/>
    </dgm:pt>
    <dgm:pt modelId="{79440892-7CB0-4A99-90A7-57E8DD200526}" type="pres">
      <dgm:prSet presAssocID="{12F7E223-915C-41F7-8FCC-0CDEF10E1F90}" presName="textNode" presStyleLbl="bgShp" presStyleIdx="1" presStyleCnt="2"/>
      <dgm:spPr/>
    </dgm:pt>
    <dgm:pt modelId="{8CBF1260-04BC-4E4D-9D76-301765B4D405}" type="pres">
      <dgm:prSet presAssocID="{12F7E223-915C-41F7-8FCC-0CDEF10E1F90}" presName="compChildNode" presStyleCnt="0"/>
      <dgm:spPr/>
    </dgm:pt>
    <dgm:pt modelId="{29AD94C1-ADCE-44A0-810A-3A6B06ABB7E2}" type="pres">
      <dgm:prSet presAssocID="{12F7E223-915C-41F7-8FCC-0CDEF10E1F90}" presName="theInnerList" presStyleCnt="0"/>
      <dgm:spPr/>
    </dgm:pt>
    <dgm:pt modelId="{619833E1-E5FE-40AE-BB52-23444290FDCF}" type="pres">
      <dgm:prSet presAssocID="{4597D3A6-08A8-4B96-A161-EB75F0481961}" presName="childNode" presStyleLbl="node1" presStyleIdx="3" presStyleCnt="6">
        <dgm:presLayoutVars>
          <dgm:bulletEnabled val="1"/>
        </dgm:presLayoutVars>
      </dgm:prSet>
      <dgm:spPr/>
    </dgm:pt>
    <dgm:pt modelId="{D484D726-919A-473F-954D-0126152CA96A}" type="pres">
      <dgm:prSet presAssocID="{4597D3A6-08A8-4B96-A161-EB75F0481961}" presName="aSpace2" presStyleCnt="0"/>
      <dgm:spPr/>
    </dgm:pt>
    <dgm:pt modelId="{56FE8397-0126-47CA-9BDB-7A85AA2358A9}" type="pres">
      <dgm:prSet presAssocID="{19B946A4-CDFC-43B3-A34B-BB88670B7B88}" presName="childNode" presStyleLbl="node1" presStyleIdx="4" presStyleCnt="6">
        <dgm:presLayoutVars>
          <dgm:bulletEnabled val="1"/>
        </dgm:presLayoutVars>
      </dgm:prSet>
      <dgm:spPr/>
    </dgm:pt>
    <dgm:pt modelId="{1BA69A4E-EAB1-4B61-9D2A-91E2AA2DAE43}" type="pres">
      <dgm:prSet presAssocID="{19B946A4-CDFC-43B3-A34B-BB88670B7B88}" presName="aSpace2" presStyleCnt="0"/>
      <dgm:spPr/>
    </dgm:pt>
    <dgm:pt modelId="{C6058249-01D1-44CF-B009-8D2350F5C703}" type="pres">
      <dgm:prSet presAssocID="{B51B72B2-AD9C-477D-BE69-5040244C71BA}" presName="childNode" presStyleLbl="node1" presStyleIdx="5" presStyleCnt="6">
        <dgm:presLayoutVars>
          <dgm:bulletEnabled val="1"/>
        </dgm:presLayoutVars>
      </dgm:prSet>
      <dgm:spPr/>
    </dgm:pt>
  </dgm:ptLst>
  <dgm:cxnLst>
    <dgm:cxn modelId="{88DE8206-99DC-4817-8F54-6C8FFEAFA3C1}" type="presOf" srcId="{4597D3A6-08A8-4B96-A161-EB75F0481961}" destId="{619833E1-E5FE-40AE-BB52-23444290FDCF}" srcOrd="0" destOrd="0" presId="urn:microsoft.com/office/officeart/2005/8/layout/lProcess2"/>
    <dgm:cxn modelId="{5442E008-0D8A-44D2-8A3F-81D93186E296}" type="presOf" srcId="{B51B72B2-AD9C-477D-BE69-5040244C71BA}" destId="{C6058249-01D1-44CF-B009-8D2350F5C703}" srcOrd="0" destOrd="0" presId="urn:microsoft.com/office/officeart/2005/8/layout/lProcess2"/>
    <dgm:cxn modelId="{A264CD31-F253-4DCC-8B35-2B386CB73A85}" srcId="{12F7E223-915C-41F7-8FCC-0CDEF10E1F90}" destId="{B51B72B2-AD9C-477D-BE69-5040244C71BA}" srcOrd="2" destOrd="0" parTransId="{A060D26A-A4CB-4107-8723-5BDCB239567F}" sibTransId="{5FE2976D-CBF8-4F65-938C-5D949AB12535}"/>
    <dgm:cxn modelId="{BC418041-3D0F-444B-AB2D-FC1BC346F04D}" type="presOf" srcId="{1D50F5DB-96C0-4635-8024-0F3F771B00AB}" destId="{0DF2521A-17F8-4D20-9BDA-3DBC8DD14495}" srcOrd="0" destOrd="0" presId="urn:microsoft.com/office/officeart/2005/8/layout/lProcess2"/>
    <dgm:cxn modelId="{38FC2B65-3C17-4724-AD19-455DC1FD8DB4}" type="presOf" srcId="{697DD960-7D2C-4FA4-9B61-44872CEA5FAD}" destId="{507EC184-10AB-4933-873A-13E1EA01AAEA}" srcOrd="0" destOrd="0" presId="urn:microsoft.com/office/officeart/2005/8/layout/lProcess2"/>
    <dgm:cxn modelId="{EA322D48-52C5-4C15-AB66-7FCCBFAB1D2B}" srcId="{697DD960-7D2C-4FA4-9B61-44872CEA5FAD}" destId="{52B95A9E-BA11-44A4-9677-96B5453487B3}" srcOrd="0" destOrd="0" parTransId="{CC89699D-5956-4434-84A7-938C6A07AF54}" sibTransId="{3ABE235D-A70D-451B-A1D9-A0B1E519E9A3}"/>
    <dgm:cxn modelId="{EA62BA55-A313-459B-A954-E4816D085F66}" type="presOf" srcId="{12F7E223-915C-41F7-8FCC-0CDEF10E1F90}" destId="{5BA18081-0444-4D84-9300-512C7B433C5B}" srcOrd="0" destOrd="0" presId="urn:microsoft.com/office/officeart/2005/8/layout/lProcess2"/>
    <dgm:cxn modelId="{81AF127A-D139-469C-85E9-D3B332DD34E0}" srcId="{52B95A9E-BA11-44A4-9677-96B5453487B3}" destId="{1D50F5DB-96C0-4635-8024-0F3F771B00AB}" srcOrd="0" destOrd="0" parTransId="{EDF3D717-2BF1-46AC-A3F4-AE7D66562B78}" sibTransId="{E4745574-B871-45E7-AAB3-EA9F7EC07855}"/>
    <dgm:cxn modelId="{E7C4EF80-B3DD-41AB-B757-979AC9BBC31D}" srcId="{52B95A9E-BA11-44A4-9677-96B5453487B3}" destId="{0C8DA5BD-324B-4B2E-B5DE-2A5FEA77EF8B}" srcOrd="1" destOrd="0" parTransId="{2CC2FF06-A7E5-4667-9D30-6A350DF99DBC}" sibTransId="{325C7F1A-C9B1-4A1F-BE59-B7332B256FA8}"/>
    <dgm:cxn modelId="{15402D89-56BD-4958-9945-5D892638A7DB}" type="presOf" srcId="{0C8DA5BD-324B-4B2E-B5DE-2A5FEA77EF8B}" destId="{F8F93DA9-22D6-46B8-8DE0-222F78CAD159}" srcOrd="0" destOrd="0" presId="urn:microsoft.com/office/officeart/2005/8/layout/lProcess2"/>
    <dgm:cxn modelId="{9CE1328C-FF67-4324-9B4A-DDAD9CA276FA}" srcId="{12F7E223-915C-41F7-8FCC-0CDEF10E1F90}" destId="{19B946A4-CDFC-43B3-A34B-BB88670B7B88}" srcOrd="1" destOrd="0" parTransId="{395C7CD8-FC2F-4B4C-9A64-F5D60CA68794}" sibTransId="{403C68CB-1AF4-469C-A3E6-FC1D190C6386}"/>
    <dgm:cxn modelId="{FE5AA3A2-563B-4089-8501-94345AEB579B}" srcId="{697DD960-7D2C-4FA4-9B61-44872CEA5FAD}" destId="{12F7E223-915C-41F7-8FCC-0CDEF10E1F90}" srcOrd="1" destOrd="0" parTransId="{BD434130-0772-4684-875B-C9629C3CDB39}" sibTransId="{77758E70-1177-46C2-8059-4A31504C2EFA}"/>
    <dgm:cxn modelId="{BFC062A4-7CF1-411D-997B-309B1CE3591D}" type="presOf" srcId="{D51BB20D-25D1-4374-9931-E02601DA6F70}" destId="{60630189-65B8-4941-8336-F1067EFDC576}" srcOrd="0" destOrd="0" presId="urn:microsoft.com/office/officeart/2005/8/layout/lProcess2"/>
    <dgm:cxn modelId="{E166BDA8-C295-4D7D-B60E-62ED5A289405}" srcId="{12F7E223-915C-41F7-8FCC-0CDEF10E1F90}" destId="{4597D3A6-08A8-4B96-A161-EB75F0481961}" srcOrd="0" destOrd="0" parTransId="{2787360B-CB34-4500-B6DB-F79AB0957C6E}" sibTransId="{ED4A32F8-4225-4D45-A1E6-83CBFC149B06}"/>
    <dgm:cxn modelId="{6C2570AB-B056-457A-B02A-BD8FA485C84C}" type="presOf" srcId="{52B95A9E-BA11-44A4-9677-96B5453487B3}" destId="{69FA2A47-D0B4-43F5-918A-CE75A44E10D2}" srcOrd="1" destOrd="0" presId="urn:microsoft.com/office/officeart/2005/8/layout/lProcess2"/>
    <dgm:cxn modelId="{6FDF2BAC-46B9-4FC9-AA6A-1E71990E4528}" type="presOf" srcId="{52B95A9E-BA11-44A4-9677-96B5453487B3}" destId="{C85ABD47-1F50-44C9-95F7-F5A0632B363F}" srcOrd="0" destOrd="0" presId="urn:microsoft.com/office/officeart/2005/8/layout/lProcess2"/>
    <dgm:cxn modelId="{E4A2A1C5-1E3B-4EE8-92FE-91C38CC85E90}" srcId="{52B95A9E-BA11-44A4-9677-96B5453487B3}" destId="{D51BB20D-25D1-4374-9931-E02601DA6F70}" srcOrd="2" destOrd="0" parTransId="{8D61F8F8-58FA-4FC3-BA39-3E85981660CC}" sibTransId="{707BEC7B-A93A-45AA-B8E5-50FFAAE56813}"/>
    <dgm:cxn modelId="{A0C4C3CB-A2AE-40A1-ADC8-8934E34BFC2A}" type="presOf" srcId="{19B946A4-CDFC-43B3-A34B-BB88670B7B88}" destId="{56FE8397-0126-47CA-9BDB-7A85AA2358A9}" srcOrd="0" destOrd="0" presId="urn:microsoft.com/office/officeart/2005/8/layout/lProcess2"/>
    <dgm:cxn modelId="{CF4F9AE1-29BE-4EB7-8863-8079CB78D8D8}" type="presOf" srcId="{12F7E223-915C-41F7-8FCC-0CDEF10E1F90}" destId="{79440892-7CB0-4A99-90A7-57E8DD200526}" srcOrd="1" destOrd="0" presId="urn:microsoft.com/office/officeart/2005/8/layout/lProcess2"/>
    <dgm:cxn modelId="{DDEA9B5F-847A-4930-898E-0591DBEB4703}" type="presParOf" srcId="{507EC184-10AB-4933-873A-13E1EA01AAEA}" destId="{D97C74EA-48C0-426C-8B44-3606ACD0D791}" srcOrd="0" destOrd="0" presId="urn:microsoft.com/office/officeart/2005/8/layout/lProcess2"/>
    <dgm:cxn modelId="{7F66CBDC-E3E3-4D23-9141-C85C335B2D78}" type="presParOf" srcId="{D97C74EA-48C0-426C-8B44-3606ACD0D791}" destId="{C85ABD47-1F50-44C9-95F7-F5A0632B363F}" srcOrd="0" destOrd="0" presId="urn:microsoft.com/office/officeart/2005/8/layout/lProcess2"/>
    <dgm:cxn modelId="{12A3E339-C6DE-4615-BC37-B92FB0AD1DDD}" type="presParOf" srcId="{D97C74EA-48C0-426C-8B44-3606ACD0D791}" destId="{69FA2A47-D0B4-43F5-918A-CE75A44E10D2}" srcOrd="1" destOrd="0" presId="urn:microsoft.com/office/officeart/2005/8/layout/lProcess2"/>
    <dgm:cxn modelId="{654687F1-0417-4C88-9DD2-876B6BFB7304}" type="presParOf" srcId="{D97C74EA-48C0-426C-8B44-3606ACD0D791}" destId="{D11F5CD1-9AE2-4330-BE66-7E6F7FCCCB13}" srcOrd="2" destOrd="0" presId="urn:microsoft.com/office/officeart/2005/8/layout/lProcess2"/>
    <dgm:cxn modelId="{F4478E52-B30F-4AB9-ADCB-FA0454979025}" type="presParOf" srcId="{D11F5CD1-9AE2-4330-BE66-7E6F7FCCCB13}" destId="{39F9B1AD-7110-4661-8579-80DA1EA0FB6A}" srcOrd="0" destOrd="0" presId="urn:microsoft.com/office/officeart/2005/8/layout/lProcess2"/>
    <dgm:cxn modelId="{47A9802A-897D-44AE-99D0-5B620EB5A2C5}" type="presParOf" srcId="{39F9B1AD-7110-4661-8579-80DA1EA0FB6A}" destId="{0DF2521A-17F8-4D20-9BDA-3DBC8DD14495}" srcOrd="0" destOrd="0" presId="urn:microsoft.com/office/officeart/2005/8/layout/lProcess2"/>
    <dgm:cxn modelId="{3270187E-9D46-452E-8E63-8BE29C673789}" type="presParOf" srcId="{39F9B1AD-7110-4661-8579-80DA1EA0FB6A}" destId="{F94CC6A8-5F75-41CC-9797-97D40284BBEC}" srcOrd="1" destOrd="0" presId="urn:microsoft.com/office/officeart/2005/8/layout/lProcess2"/>
    <dgm:cxn modelId="{15AF3567-C10B-429F-95B4-56EEFC084B4C}" type="presParOf" srcId="{39F9B1AD-7110-4661-8579-80DA1EA0FB6A}" destId="{F8F93DA9-22D6-46B8-8DE0-222F78CAD159}" srcOrd="2" destOrd="0" presId="urn:microsoft.com/office/officeart/2005/8/layout/lProcess2"/>
    <dgm:cxn modelId="{3BE08344-2589-45D8-827C-087CEE9B2EBD}" type="presParOf" srcId="{39F9B1AD-7110-4661-8579-80DA1EA0FB6A}" destId="{D0C1C347-E8AE-4D2B-A37C-DFE0B64DBE86}" srcOrd="3" destOrd="0" presId="urn:microsoft.com/office/officeart/2005/8/layout/lProcess2"/>
    <dgm:cxn modelId="{253BF9F2-A8A7-442B-9056-2C0FB3E12F76}" type="presParOf" srcId="{39F9B1AD-7110-4661-8579-80DA1EA0FB6A}" destId="{60630189-65B8-4941-8336-F1067EFDC576}" srcOrd="4" destOrd="0" presId="urn:microsoft.com/office/officeart/2005/8/layout/lProcess2"/>
    <dgm:cxn modelId="{2A240C20-486B-4F07-A85C-DA76FFE175EE}" type="presParOf" srcId="{507EC184-10AB-4933-873A-13E1EA01AAEA}" destId="{51B05C2C-3870-45FA-8E6E-AE9F8F82B50C}" srcOrd="1" destOrd="0" presId="urn:microsoft.com/office/officeart/2005/8/layout/lProcess2"/>
    <dgm:cxn modelId="{622E1601-899A-4B10-B8D7-888BF314EB65}" type="presParOf" srcId="{507EC184-10AB-4933-873A-13E1EA01AAEA}" destId="{C2546624-79F8-48B4-B55F-4A6BE1A66DCC}" srcOrd="2" destOrd="0" presId="urn:microsoft.com/office/officeart/2005/8/layout/lProcess2"/>
    <dgm:cxn modelId="{92790BEB-B0F5-4B94-AF1A-C4A4E318BB42}" type="presParOf" srcId="{C2546624-79F8-48B4-B55F-4A6BE1A66DCC}" destId="{5BA18081-0444-4D84-9300-512C7B433C5B}" srcOrd="0" destOrd="0" presId="urn:microsoft.com/office/officeart/2005/8/layout/lProcess2"/>
    <dgm:cxn modelId="{F37B7C97-BC7A-4F38-ACE4-2C103F9A1C8B}" type="presParOf" srcId="{C2546624-79F8-48B4-B55F-4A6BE1A66DCC}" destId="{79440892-7CB0-4A99-90A7-57E8DD200526}" srcOrd="1" destOrd="0" presId="urn:microsoft.com/office/officeart/2005/8/layout/lProcess2"/>
    <dgm:cxn modelId="{464BFCA1-2480-4D5B-94B4-EA99C661CEE4}" type="presParOf" srcId="{C2546624-79F8-48B4-B55F-4A6BE1A66DCC}" destId="{8CBF1260-04BC-4E4D-9D76-301765B4D405}" srcOrd="2" destOrd="0" presId="urn:microsoft.com/office/officeart/2005/8/layout/lProcess2"/>
    <dgm:cxn modelId="{3EEBCD7A-AE54-44B8-8EBA-C48FB6131E8C}" type="presParOf" srcId="{8CBF1260-04BC-4E4D-9D76-301765B4D405}" destId="{29AD94C1-ADCE-44A0-810A-3A6B06ABB7E2}" srcOrd="0" destOrd="0" presId="urn:microsoft.com/office/officeart/2005/8/layout/lProcess2"/>
    <dgm:cxn modelId="{D2284A50-FF48-4DCF-B450-E4ECF84687FB}" type="presParOf" srcId="{29AD94C1-ADCE-44A0-810A-3A6B06ABB7E2}" destId="{619833E1-E5FE-40AE-BB52-23444290FDCF}" srcOrd="0" destOrd="0" presId="urn:microsoft.com/office/officeart/2005/8/layout/lProcess2"/>
    <dgm:cxn modelId="{4405DE25-DD06-4652-8AA3-BB4DF00E36D3}" type="presParOf" srcId="{29AD94C1-ADCE-44A0-810A-3A6B06ABB7E2}" destId="{D484D726-919A-473F-954D-0126152CA96A}" srcOrd="1" destOrd="0" presId="urn:microsoft.com/office/officeart/2005/8/layout/lProcess2"/>
    <dgm:cxn modelId="{F90F36E7-C15E-440C-90E9-A4C58A9EE16E}" type="presParOf" srcId="{29AD94C1-ADCE-44A0-810A-3A6B06ABB7E2}" destId="{56FE8397-0126-47CA-9BDB-7A85AA2358A9}" srcOrd="2" destOrd="0" presId="urn:microsoft.com/office/officeart/2005/8/layout/lProcess2"/>
    <dgm:cxn modelId="{B99A393E-2F4D-4C63-9518-C639655B2E1E}" type="presParOf" srcId="{29AD94C1-ADCE-44A0-810A-3A6B06ABB7E2}" destId="{1BA69A4E-EAB1-4B61-9D2A-91E2AA2DAE43}" srcOrd="3" destOrd="0" presId="urn:microsoft.com/office/officeart/2005/8/layout/lProcess2"/>
    <dgm:cxn modelId="{1C22B668-A6F8-4EB5-AACF-063E9FCAAEF3}" type="presParOf" srcId="{29AD94C1-ADCE-44A0-810A-3A6B06ABB7E2}" destId="{C6058249-01D1-44CF-B009-8D2350F5C703}"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ED1D9F-2BF0-41F2-A075-FED5E135D94A}"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zh-TW" altLang="en-US"/>
        </a:p>
      </dgm:t>
    </dgm:pt>
    <dgm:pt modelId="{45953CCD-C470-4318-8E05-21D9670FFC5D}">
      <dgm:prSet phldrT="[文字]"/>
      <dgm:spPr>
        <a:solidFill>
          <a:srgbClr val="002060"/>
        </a:solidFill>
      </dgm:spPr>
      <dgm:t>
        <a:bodyPr/>
        <a:lstStyle/>
        <a:p>
          <a:r>
            <a:rPr lang="zh-TW" altLang="en-US" dirty="0"/>
            <a:t>回饋課程計畫</a:t>
          </a:r>
        </a:p>
      </dgm:t>
    </dgm:pt>
    <dgm:pt modelId="{81F9B998-84B3-45C3-8971-B151F6E9FA77}" type="parTrans" cxnId="{68DCBD33-B5B7-4EC0-8854-2A2B18833120}">
      <dgm:prSet/>
      <dgm:spPr/>
      <dgm:t>
        <a:bodyPr/>
        <a:lstStyle/>
        <a:p>
          <a:endParaRPr lang="zh-TW" altLang="en-US"/>
        </a:p>
      </dgm:t>
    </dgm:pt>
    <dgm:pt modelId="{86C31875-8DFA-49B2-8EA3-FA45A3D406B7}" type="sibTrans" cxnId="{68DCBD33-B5B7-4EC0-8854-2A2B18833120}">
      <dgm:prSet/>
      <dgm:spPr/>
      <dgm:t>
        <a:bodyPr/>
        <a:lstStyle/>
        <a:p>
          <a:endParaRPr lang="zh-TW" altLang="en-US"/>
        </a:p>
      </dgm:t>
    </dgm:pt>
    <dgm:pt modelId="{F1E108D6-BF90-4ABE-902A-1B3514470C65}">
      <dgm:prSet phldrT="[文字]"/>
      <dgm:spPr>
        <a:solidFill>
          <a:srgbClr val="FFC000">
            <a:alpha val="90000"/>
          </a:srgbClr>
        </a:solidFill>
      </dgm:spPr>
      <dgm:t>
        <a:bodyPr/>
        <a:lstStyle/>
        <a:p>
          <a:r>
            <a:rPr lang="zh-TW" altLang="en-US" dirty="0"/>
            <a:t>檢討修正課程計畫</a:t>
          </a:r>
        </a:p>
      </dgm:t>
    </dgm:pt>
    <dgm:pt modelId="{19F8E780-EB2B-4CC8-A1B3-064DDB2F47E2}" type="parTrans" cxnId="{253AC28C-833F-46EA-B81E-E81FC86C898C}">
      <dgm:prSet/>
      <dgm:spPr/>
      <dgm:t>
        <a:bodyPr/>
        <a:lstStyle/>
        <a:p>
          <a:endParaRPr lang="zh-TW" altLang="en-US"/>
        </a:p>
      </dgm:t>
    </dgm:pt>
    <dgm:pt modelId="{597F9C71-B2D2-43FF-BDF2-2306AB7B188A}" type="sibTrans" cxnId="{253AC28C-833F-46EA-B81E-E81FC86C898C}">
      <dgm:prSet/>
      <dgm:spPr/>
      <dgm:t>
        <a:bodyPr/>
        <a:lstStyle/>
        <a:p>
          <a:endParaRPr lang="zh-TW" altLang="en-US"/>
        </a:p>
      </dgm:t>
    </dgm:pt>
    <dgm:pt modelId="{1DEE7237-95B7-4F9C-BEC9-4223AF1C8883}">
      <dgm:prSet phldrT="[文字]"/>
      <dgm:spPr>
        <a:solidFill>
          <a:srgbClr val="FFC000">
            <a:alpha val="90000"/>
          </a:srgbClr>
        </a:solidFill>
      </dgm:spPr>
      <dgm:t>
        <a:bodyPr/>
        <a:lstStyle/>
        <a:p>
          <a:r>
            <a:rPr lang="zh-TW" altLang="en-US" dirty="0"/>
            <a:t>提供課綱修訂參考</a:t>
          </a:r>
        </a:p>
      </dgm:t>
    </dgm:pt>
    <dgm:pt modelId="{78686D65-0CEF-4C00-801A-BEFE15713F70}" type="parTrans" cxnId="{16585640-C949-4B2A-80A8-A6BD527F73B0}">
      <dgm:prSet/>
      <dgm:spPr/>
      <dgm:t>
        <a:bodyPr/>
        <a:lstStyle/>
        <a:p>
          <a:endParaRPr lang="zh-TW" altLang="en-US"/>
        </a:p>
      </dgm:t>
    </dgm:pt>
    <dgm:pt modelId="{C1C3C768-342F-48A8-9D2A-63DBDB757F3A}" type="sibTrans" cxnId="{16585640-C949-4B2A-80A8-A6BD527F73B0}">
      <dgm:prSet/>
      <dgm:spPr/>
      <dgm:t>
        <a:bodyPr/>
        <a:lstStyle/>
        <a:p>
          <a:endParaRPr lang="zh-TW" altLang="en-US"/>
        </a:p>
      </dgm:t>
    </dgm:pt>
    <dgm:pt modelId="{64991F16-D8CC-491A-BD3C-76949BA9483D}">
      <dgm:prSet phldrT="[文字]"/>
      <dgm:spPr>
        <a:solidFill>
          <a:srgbClr val="006600"/>
        </a:solidFill>
      </dgm:spPr>
      <dgm:t>
        <a:bodyPr/>
        <a:lstStyle/>
        <a:p>
          <a:r>
            <a:rPr lang="zh-TW" altLang="en-US" dirty="0"/>
            <a:t>提供教學省思</a:t>
          </a:r>
        </a:p>
      </dgm:t>
    </dgm:pt>
    <dgm:pt modelId="{853BD53B-A2A8-4D9E-AFCB-6814913DE4C0}" type="parTrans" cxnId="{CE307CF4-86DC-4F1A-8A16-E148CC475B61}">
      <dgm:prSet/>
      <dgm:spPr/>
      <dgm:t>
        <a:bodyPr/>
        <a:lstStyle/>
        <a:p>
          <a:endParaRPr lang="zh-TW" altLang="en-US"/>
        </a:p>
      </dgm:t>
    </dgm:pt>
    <dgm:pt modelId="{C54F982E-175E-4F10-AFA9-993FAB0DDC93}" type="sibTrans" cxnId="{CE307CF4-86DC-4F1A-8A16-E148CC475B61}">
      <dgm:prSet/>
      <dgm:spPr/>
      <dgm:t>
        <a:bodyPr/>
        <a:lstStyle/>
        <a:p>
          <a:endParaRPr lang="zh-TW" altLang="en-US"/>
        </a:p>
      </dgm:t>
    </dgm:pt>
    <dgm:pt modelId="{CF1B1735-5D54-465B-A4AB-86B319FF1175}">
      <dgm:prSet phldrT="[文字]"/>
      <dgm:spPr>
        <a:solidFill>
          <a:srgbClr val="FFCCCC">
            <a:alpha val="90000"/>
          </a:srgbClr>
        </a:solidFill>
      </dgm:spPr>
      <dgm:t>
        <a:bodyPr/>
        <a:lstStyle/>
        <a:p>
          <a:r>
            <a:rPr lang="zh-TW" altLang="en-US" dirty="0"/>
            <a:t>省思教學活動策略</a:t>
          </a:r>
        </a:p>
      </dgm:t>
    </dgm:pt>
    <dgm:pt modelId="{76923902-6762-458E-9DC4-2521E677D75F}" type="parTrans" cxnId="{A76AAC6F-0629-4C2C-ABA8-6114D3554417}">
      <dgm:prSet/>
      <dgm:spPr/>
      <dgm:t>
        <a:bodyPr/>
        <a:lstStyle/>
        <a:p>
          <a:endParaRPr lang="zh-TW" altLang="en-US"/>
        </a:p>
      </dgm:t>
    </dgm:pt>
    <dgm:pt modelId="{EA3D5567-3F1B-427C-ADFC-0948CDA144BC}" type="sibTrans" cxnId="{A76AAC6F-0629-4C2C-ABA8-6114D3554417}">
      <dgm:prSet/>
      <dgm:spPr/>
      <dgm:t>
        <a:bodyPr/>
        <a:lstStyle/>
        <a:p>
          <a:endParaRPr lang="zh-TW" altLang="en-US"/>
        </a:p>
      </dgm:t>
    </dgm:pt>
    <dgm:pt modelId="{C2E7AFF7-4907-4496-8141-CBE7E0410BE6}">
      <dgm:prSet phldrT="[文字]"/>
      <dgm:spPr>
        <a:solidFill>
          <a:srgbClr val="FFCCCC">
            <a:alpha val="90000"/>
          </a:srgbClr>
        </a:solidFill>
      </dgm:spPr>
      <dgm:t>
        <a:bodyPr/>
        <a:lstStyle/>
        <a:p>
          <a:r>
            <a:rPr lang="zh-TW" altLang="en-US" dirty="0"/>
            <a:t>評估成效及時補救</a:t>
          </a:r>
        </a:p>
      </dgm:t>
    </dgm:pt>
    <dgm:pt modelId="{61EF79D6-691C-4E91-B58A-4FA9C4F1A309}" type="parTrans" cxnId="{A77DD0CB-BC4C-406F-A0F4-803AB02BB868}">
      <dgm:prSet/>
      <dgm:spPr/>
      <dgm:t>
        <a:bodyPr/>
        <a:lstStyle/>
        <a:p>
          <a:endParaRPr lang="zh-TW" altLang="en-US"/>
        </a:p>
      </dgm:t>
    </dgm:pt>
    <dgm:pt modelId="{096FFDED-F3D4-4F07-86AC-26034C14CC7C}" type="sibTrans" cxnId="{A77DD0CB-BC4C-406F-A0F4-803AB02BB868}">
      <dgm:prSet/>
      <dgm:spPr/>
      <dgm:t>
        <a:bodyPr/>
        <a:lstStyle/>
        <a:p>
          <a:endParaRPr lang="zh-TW" altLang="en-US"/>
        </a:p>
      </dgm:t>
    </dgm:pt>
    <dgm:pt modelId="{1F0D402A-A849-4A06-B200-B289F51D4469}">
      <dgm:prSet/>
      <dgm:spPr>
        <a:solidFill>
          <a:srgbClr val="C00000"/>
        </a:solidFill>
      </dgm:spPr>
      <dgm:t>
        <a:bodyPr/>
        <a:lstStyle/>
        <a:p>
          <a:r>
            <a:rPr lang="zh-TW" altLang="en-US" dirty="0"/>
            <a:t>進行學習輔導</a:t>
          </a:r>
        </a:p>
      </dgm:t>
    </dgm:pt>
    <dgm:pt modelId="{F1A3F385-4D27-4325-9E76-B5A03D35AFFF}" type="parTrans" cxnId="{C47834DD-AD20-471E-B917-54921A27CE2D}">
      <dgm:prSet/>
      <dgm:spPr/>
      <dgm:t>
        <a:bodyPr/>
        <a:lstStyle/>
        <a:p>
          <a:endParaRPr lang="zh-TW" altLang="en-US"/>
        </a:p>
      </dgm:t>
    </dgm:pt>
    <dgm:pt modelId="{A92D0F7C-FF00-4BD7-B202-892E5161109E}" type="sibTrans" cxnId="{C47834DD-AD20-471E-B917-54921A27CE2D}">
      <dgm:prSet/>
      <dgm:spPr/>
      <dgm:t>
        <a:bodyPr/>
        <a:lstStyle/>
        <a:p>
          <a:endParaRPr lang="zh-TW" altLang="en-US"/>
        </a:p>
      </dgm:t>
    </dgm:pt>
    <dgm:pt modelId="{BB2D1AE6-9D97-42B5-998E-C77482EAB70F}">
      <dgm:prSet/>
      <dgm:spPr>
        <a:solidFill>
          <a:schemeClr val="accent6">
            <a:lumMod val="60000"/>
            <a:lumOff val="40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zh-TW" altLang="en-US" dirty="0"/>
            <a:t>了解學生的學習成效</a:t>
          </a:r>
        </a:p>
      </dgm:t>
    </dgm:pt>
    <dgm:pt modelId="{C8294A80-6108-4A46-AE8C-6A16E4E509CF}" type="parTrans" cxnId="{AAEA9D23-E1B4-4EDC-A990-4F0406010EDC}">
      <dgm:prSet/>
      <dgm:spPr/>
      <dgm:t>
        <a:bodyPr/>
        <a:lstStyle/>
        <a:p>
          <a:endParaRPr lang="zh-TW" altLang="en-US"/>
        </a:p>
      </dgm:t>
    </dgm:pt>
    <dgm:pt modelId="{7B2ED584-0901-44FD-AA50-BF5F39B0E045}" type="sibTrans" cxnId="{AAEA9D23-E1B4-4EDC-A990-4F0406010EDC}">
      <dgm:prSet/>
      <dgm:spPr/>
      <dgm:t>
        <a:bodyPr/>
        <a:lstStyle/>
        <a:p>
          <a:endParaRPr lang="zh-TW" altLang="en-US"/>
        </a:p>
      </dgm:t>
    </dgm:pt>
    <dgm:pt modelId="{55D4E3D8-160C-4C3E-870D-15A2962C43CD}">
      <dgm:prSet/>
      <dgm:spPr>
        <a:solidFill>
          <a:schemeClr val="accent6">
            <a:lumMod val="60000"/>
            <a:lumOff val="40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zh-TW" altLang="en-US" dirty="0"/>
            <a:t>進行補教教學或輔導</a:t>
          </a:r>
        </a:p>
      </dgm:t>
    </dgm:pt>
    <dgm:pt modelId="{16651E44-6204-4463-970F-8B99EF8DE948}" type="parTrans" cxnId="{707ADF0C-8C48-4DAB-89A9-8FA5704B8B05}">
      <dgm:prSet/>
      <dgm:spPr/>
      <dgm:t>
        <a:bodyPr/>
        <a:lstStyle/>
        <a:p>
          <a:endParaRPr lang="zh-TW" altLang="en-US"/>
        </a:p>
      </dgm:t>
    </dgm:pt>
    <dgm:pt modelId="{B3E1E1F7-A18A-45E2-A28E-2E8E02516BA7}" type="sibTrans" cxnId="{707ADF0C-8C48-4DAB-89A9-8FA5704B8B05}">
      <dgm:prSet/>
      <dgm:spPr/>
      <dgm:t>
        <a:bodyPr/>
        <a:lstStyle/>
        <a:p>
          <a:endParaRPr lang="zh-TW" altLang="en-US"/>
        </a:p>
      </dgm:t>
    </dgm:pt>
    <dgm:pt modelId="{276DB530-014F-4235-842A-9C7D1F55B65A}" type="pres">
      <dgm:prSet presAssocID="{29ED1D9F-2BF0-41F2-A075-FED5E135D94A}" presName="Name0" presStyleCnt="0">
        <dgm:presLayoutVars>
          <dgm:dir/>
          <dgm:animLvl val="lvl"/>
          <dgm:resizeHandles/>
        </dgm:presLayoutVars>
      </dgm:prSet>
      <dgm:spPr/>
    </dgm:pt>
    <dgm:pt modelId="{20F9C822-7189-429B-BEC4-AB1E610C09AF}" type="pres">
      <dgm:prSet presAssocID="{45953CCD-C470-4318-8E05-21D9670FFC5D}" presName="linNode" presStyleCnt="0"/>
      <dgm:spPr/>
    </dgm:pt>
    <dgm:pt modelId="{E4EDDE4E-67B5-41BC-B204-AC9EFA3E485F}" type="pres">
      <dgm:prSet presAssocID="{45953CCD-C470-4318-8E05-21D9670FFC5D}" presName="parentShp" presStyleLbl="node1" presStyleIdx="0" presStyleCnt="3">
        <dgm:presLayoutVars>
          <dgm:bulletEnabled val="1"/>
        </dgm:presLayoutVars>
      </dgm:prSet>
      <dgm:spPr/>
    </dgm:pt>
    <dgm:pt modelId="{12EBFF84-66A4-4B43-8800-8483C504D3DE}" type="pres">
      <dgm:prSet presAssocID="{45953CCD-C470-4318-8E05-21D9670FFC5D}" presName="childShp" presStyleLbl="bgAccFollowNode1" presStyleIdx="0" presStyleCnt="3">
        <dgm:presLayoutVars>
          <dgm:bulletEnabled val="1"/>
        </dgm:presLayoutVars>
      </dgm:prSet>
      <dgm:spPr/>
    </dgm:pt>
    <dgm:pt modelId="{0B2AF089-526C-4D10-8997-75FACD5EA089}" type="pres">
      <dgm:prSet presAssocID="{86C31875-8DFA-49B2-8EA3-FA45A3D406B7}" presName="spacing" presStyleCnt="0"/>
      <dgm:spPr/>
    </dgm:pt>
    <dgm:pt modelId="{24256874-2027-45F6-BC1F-F5221EDD235B}" type="pres">
      <dgm:prSet presAssocID="{64991F16-D8CC-491A-BD3C-76949BA9483D}" presName="linNode" presStyleCnt="0"/>
      <dgm:spPr/>
    </dgm:pt>
    <dgm:pt modelId="{CC9EC882-ED2B-4054-A7BD-3A998C16227B}" type="pres">
      <dgm:prSet presAssocID="{64991F16-D8CC-491A-BD3C-76949BA9483D}" presName="parentShp" presStyleLbl="node1" presStyleIdx="1" presStyleCnt="3">
        <dgm:presLayoutVars>
          <dgm:bulletEnabled val="1"/>
        </dgm:presLayoutVars>
      </dgm:prSet>
      <dgm:spPr/>
    </dgm:pt>
    <dgm:pt modelId="{34C8B367-9181-44E9-9782-63242F1173A2}" type="pres">
      <dgm:prSet presAssocID="{64991F16-D8CC-491A-BD3C-76949BA9483D}" presName="childShp" presStyleLbl="bgAccFollowNode1" presStyleIdx="1" presStyleCnt="3">
        <dgm:presLayoutVars>
          <dgm:bulletEnabled val="1"/>
        </dgm:presLayoutVars>
      </dgm:prSet>
      <dgm:spPr/>
    </dgm:pt>
    <dgm:pt modelId="{12DA22D3-2496-4FE9-8E15-C8B046C46AB1}" type="pres">
      <dgm:prSet presAssocID="{C54F982E-175E-4F10-AFA9-993FAB0DDC93}" presName="spacing" presStyleCnt="0"/>
      <dgm:spPr/>
    </dgm:pt>
    <dgm:pt modelId="{135DB967-A0CF-4E52-B8F5-1EBDE5205EAF}" type="pres">
      <dgm:prSet presAssocID="{1F0D402A-A849-4A06-B200-B289F51D4469}" presName="linNode" presStyleCnt="0"/>
      <dgm:spPr/>
    </dgm:pt>
    <dgm:pt modelId="{473DDDDB-FFE9-4659-A883-75CEE4C81664}" type="pres">
      <dgm:prSet presAssocID="{1F0D402A-A849-4A06-B200-B289F51D4469}" presName="parentShp" presStyleLbl="node1" presStyleIdx="2" presStyleCnt="3">
        <dgm:presLayoutVars>
          <dgm:bulletEnabled val="1"/>
        </dgm:presLayoutVars>
      </dgm:prSet>
      <dgm:spPr/>
    </dgm:pt>
    <dgm:pt modelId="{B47B454B-11A7-4AE7-87AC-B6E79B2F208D}" type="pres">
      <dgm:prSet presAssocID="{1F0D402A-A849-4A06-B200-B289F51D4469}" presName="childShp" presStyleLbl="bgAccFollowNode1" presStyleIdx="2" presStyleCnt="3">
        <dgm:presLayoutVars>
          <dgm:bulletEnabled val="1"/>
        </dgm:presLayoutVars>
      </dgm:prSet>
      <dgm:spPr/>
    </dgm:pt>
  </dgm:ptLst>
  <dgm:cxnLst>
    <dgm:cxn modelId="{465B2703-84EC-4BE1-A2C0-D88251F615C2}" type="presOf" srcId="{55D4E3D8-160C-4C3E-870D-15A2962C43CD}" destId="{B47B454B-11A7-4AE7-87AC-B6E79B2F208D}" srcOrd="0" destOrd="1" presId="urn:microsoft.com/office/officeart/2005/8/layout/vList6"/>
    <dgm:cxn modelId="{707ADF0C-8C48-4DAB-89A9-8FA5704B8B05}" srcId="{1F0D402A-A849-4A06-B200-B289F51D4469}" destId="{55D4E3D8-160C-4C3E-870D-15A2962C43CD}" srcOrd="1" destOrd="0" parTransId="{16651E44-6204-4463-970F-8B99EF8DE948}" sibTransId="{B3E1E1F7-A18A-45E2-A28E-2E8E02516BA7}"/>
    <dgm:cxn modelId="{E8FB3E1C-930C-4F09-9AD7-65BA308E0C36}" type="presOf" srcId="{1DEE7237-95B7-4F9C-BEC9-4223AF1C8883}" destId="{12EBFF84-66A4-4B43-8800-8483C504D3DE}" srcOrd="0" destOrd="1" presId="urn:microsoft.com/office/officeart/2005/8/layout/vList6"/>
    <dgm:cxn modelId="{AAEA9D23-E1B4-4EDC-A990-4F0406010EDC}" srcId="{1F0D402A-A849-4A06-B200-B289F51D4469}" destId="{BB2D1AE6-9D97-42B5-998E-C77482EAB70F}" srcOrd="0" destOrd="0" parTransId="{C8294A80-6108-4A46-AE8C-6A16E4E509CF}" sibTransId="{7B2ED584-0901-44FD-AA50-BF5F39B0E045}"/>
    <dgm:cxn modelId="{D8179F24-5F2B-4CC1-858A-8A83EC4A71E6}" type="presOf" srcId="{1F0D402A-A849-4A06-B200-B289F51D4469}" destId="{473DDDDB-FFE9-4659-A883-75CEE4C81664}" srcOrd="0" destOrd="0" presId="urn:microsoft.com/office/officeart/2005/8/layout/vList6"/>
    <dgm:cxn modelId="{68DCBD33-B5B7-4EC0-8854-2A2B18833120}" srcId="{29ED1D9F-2BF0-41F2-A075-FED5E135D94A}" destId="{45953CCD-C470-4318-8E05-21D9670FFC5D}" srcOrd="0" destOrd="0" parTransId="{81F9B998-84B3-45C3-8971-B151F6E9FA77}" sibTransId="{86C31875-8DFA-49B2-8EA3-FA45A3D406B7}"/>
    <dgm:cxn modelId="{16585640-C949-4B2A-80A8-A6BD527F73B0}" srcId="{45953CCD-C470-4318-8E05-21D9670FFC5D}" destId="{1DEE7237-95B7-4F9C-BEC9-4223AF1C8883}" srcOrd="1" destOrd="0" parTransId="{78686D65-0CEF-4C00-801A-BEFE15713F70}" sibTransId="{C1C3C768-342F-48A8-9D2A-63DBDB757F3A}"/>
    <dgm:cxn modelId="{42CF3467-0C32-4B6D-8201-D108B958AFED}" type="presOf" srcId="{C2E7AFF7-4907-4496-8141-CBE7E0410BE6}" destId="{34C8B367-9181-44E9-9782-63242F1173A2}" srcOrd="0" destOrd="1" presId="urn:microsoft.com/office/officeart/2005/8/layout/vList6"/>
    <dgm:cxn modelId="{02FE476E-2A4E-4592-9CB8-98F038545A7B}" type="presOf" srcId="{CF1B1735-5D54-465B-A4AB-86B319FF1175}" destId="{34C8B367-9181-44E9-9782-63242F1173A2}" srcOrd="0" destOrd="0" presId="urn:microsoft.com/office/officeart/2005/8/layout/vList6"/>
    <dgm:cxn modelId="{A76AAC6F-0629-4C2C-ABA8-6114D3554417}" srcId="{64991F16-D8CC-491A-BD3C-76949BA9483D}" destId="{CF1B1735-5D54-465B-A4AB-86B319FF1175}" srcOrd="0" destOrd="0" parTransId="{76923902-6762-458E-9DC4-2521E677D75F}" sibTransId="{EA3D5567-3F1B-427C-ADFC-0948CDA144BC}"/>
    <dgm:cxn modelId="{253AC28C-833F-46EA-B81E-E81FC86C898C}" srcId="{45953CCD-C470-4318-8E05-21D9670FFC5D}" destId="{F1E108D6-BF90-4ABE-902A-1B3514470C65}" srcOrd="0" destOrd="0" parTransId="{19F8E780-EB2B-4CC8-A1B3-064DDB2F47E2}" sibTransId="{597F9C71-B2D2-43FF-BDF2-2306AB7B188A}"/>
    <dgm:cxn modelId="{470916A0-D230-422D-ACC6-326874EFD5D0}" type="presOf" srcId="{BB2D1AE6-9D97-42B5-998E-C77482EAB70F}" destId="{B47B454B-11A7-4AE7-87AC-B6E79B2F208D}" srcOrd="0" destOrd="0" presId="urn:microsoft.com/office/officeart/2005/8/layout/vList6"/>
    <dgm:cxn modelId="{D3485AC9-25BC-4C8C-9265-1239A4E99208}" type="presOf" srcId="{29ED1D9F-2BF0-41F2-A075-FED5E135D94A}" destId="{276DB530-014F-4235-842A-9C7D1F55B65A}" srcOrd="0" destOrd="0" presId="urn:microsoft.com/office/officeart/2005/8/layout/vList6"/>
    <dgm:cxn modelId="{DAC1ADCA-1F25-4CED-A98B-A1D17BEBB62F}" type="presOf" srcId="{F1E108D6-BF90-4ABE-902A-1B3514470C65}" destId="{12EBFF84-66A4-4B43-8800-8483C504D3DE}" srcOrd="0" destOrd="0" presId="urn:microsoft.com/office/officeart/2005/8/layout/vList6"/>
    <dgm:cxn modelId="{A77DD0CB-BC4C-406F-A0F4-803AB02BB868}" srcId="{64991F16-D8CC-491A-BD3C-76949BA9483D}" destId="{C2E7AFF7-4907-4496-8141-CBE7E0410BE6}" srcOrd="1" destOrd="0" parTransId="{61EF79D6-691C-4E91-B58A-4FA9C4F1A309}" sibTransId="{096FFDED-F3D4-4F07-86AC-26034C14CC7C}"/>
    <dgm:cxn modelId="{C47834DD-AD20-471E-B917-54921A27CE2D}" srcId="{29ED1D9F-2BF0-41F2-A075-FED5E135D94A}" destId="{1F0D402A-A849-4A06-B200-B289F51D4469}" srcOrd="2" destOrd="0" parTransId="{F1A3F385-4D27-4325-9E76-B5A03D35AFFF}" sibTransId="{A92D0F7C-FF00-4BD7-B202-892E5161109E}"/>
    <dgm:cxn modelId="{EDFAF0E9-0282-4614-8C2A-EB6AC777DB54}" type="presOf" srcId="{45953CCD-C470-4318-8E05-21D9670FFC5D}" destId="{E4EDDE4E-67B5-41BC-B204-AC9EFA3E485F}" srcOrd="0" destOrd="0" presId="urn:microsoft.com/office/officeart/2005/8/layout/vList6"/>
    <dgm:cxn modelId="{890DBFEA-8851-4944-AE78-6C4E61D96AFB}" type="presOf" srcId="{64991F16-D8CC-491A-BD3C-76949BA9483D}" destId="{CC9EC882-ED2B-4054-A7BD-3A998C16227B}" srcOrd="0" destOrd="0" presId="urn:microsoft.com/office/officeart/2005/8/layout/vList6"/>
    <dgm:cxn modelId="{CE307CF4-86DC-4F1A-8A16-E148CC475B61}" srcId="{29ED1D9F-2BF0-41F2-A075-FED5E135D94A}" destId="{64991F16-D8CC-491A-BD3C-76949BA9483D}" srcOrd="1" destOrd="0" parTransId="{853BD53B-A2A8-4D9E-AFCB-6814913DE4C0}" sibTransId="{C54F982E-175E-4F10-AFA9-993FAB0DDC93}"/>
    <dgm:cxn modelId="{ADFAE2BE-3676-4566-9DA4-EF4367191454}" type="presParOf" srcId="{276DB530-014F-4235-842A-9C7D1F55B65A}" destId="{20F9C822-7189-429B-BEC4-AB1E610C09AF}" srcOrd="0" destOrd="0" presId="urn:microsoft.com/office/officeart/2005/8/layout/vList6"/>
    <dgm:cxn modelId="{E526C83D-C7C2-4CC4-9635-C57DBC62178D}" type="presParOf" srcId="{20F9C822-7189-429B-BEC4-AB1E610C09AF}" destId="{E4EDDE4E-67B5-41BC-B204-AC9EFA3E485F}" srcOrd="0" destOrd="0" presId="urn:microsoft.com/office/officeart/2005/8/layout/vList6"/>
    <dgm:cxn modelId="{76997F2B-8439-4FF2-8918-E389EA4B6EA6}" type="presParOf" srcId="{20F9C822-7189-429B-BEC4-AB1E610C09AF}" destId="{12EBFF84-66A4-4B43-8800-8483C504D3DE}" srcOrd="1" destOrd="0" presId="urn:microsoft.com/office/officeart/2005/8/layout/vList6"/>
    <dgm:cxn modelId="{093C3183-0C76-4AA7-909D-248903CA0BE4}" type="presParOf" srcId="{276DB530-014F-4235-842A-9C7D1F55B65A}" destId="{0B2AF089-526C-4D10-8997-75FACD5EA089}" srcOrd="1" destOrd="0" presId="urn:microsoft.com/office/officeart/2005/8/layout/vList6"/>
    <dgm:cxn modelId="{F20E47B9-A799-457F-BB2D-85D85BE99297}" type="presParOf" srcId="{276DB530-014F-4235-842A-9C7D1F55B65A}" destId="{24256874-2027-45F6-BC1F-F5221EDD235B}" srcOrd="2" destOrd="0" presId="urn:microsoft.com/office/officeart/2005/8/layout/vList6"/>
    <dgm:cxn modelId="{48F04122-75C3-40E8-AE6E-1353423B1127}" type="presParOf" srcId="{24256874-2027-45F6-BC1F-F5221EDD235B}" destId="{CC9EC882-ED2B-4054-A7BD-3A998C16227B}" srcOrd="0" destOrd="0" presId="urn:microsoft.com/office/officeart/2005/8/layout/vList6"/>
    <dgm:cxn modelId="{AB6A20F3-7FDB-4597-BC34-13A60520FB65}" type="presParOf" srcId="{24256874-2027-45F6-BC1F-F5221EDD235B}" destId="{34C8B367-9181-44E9-9782-63242F1173A2}" srcOrd="1" destOrd="0" presId="urn:microsoft.com/office/officeart/2005/8/layout/vList6"/>
    <dgm:cxn modelId="{9B65AF62-6B16-4F62-9F45-80467E4196E2}" type="presParOf" srcId="{276DB530-014F-4235-842A-9C7D1F55B65A}" destId="{12DA22D3-2496-4FE9-8E15-C8B046C46AB1}" srcOrd="3" destOrd="0" presId="urn:microsoft.com/office/officeart/2005/8/layout/vList6"/>
    <dgm:cxn modelId="{69C418BA-D04D-4340-9494-0D8D798F1AA0}" type="presParOf" srcId="{276DB530-014F-4235-842A-9C7D1F55B65A}" destId="{135DB967-A0CF-4E52-B8F5-1EBDE5205EAF}" srcOrd="4" destOrd="0" presId="urn:microsoft.com/office/officeart/2005/8/layout/vList6"/>
    <dgm:cxn modelId="{B5EB3CBF-8944-4EAD-9440-9CBC02BF316D}" type="presParOf" srcId="{135DB967-A0CF-4E52-B8F5-1EBDE5205EAF}" destId="{473DDDDB-FFE9-4659-A883-75CEE4C81664}" srcOrd="0" destOrd="0" presId="urn:microsoft.com/office/officeart/2005/8/layout/vList6"/>
    <dgm:cxn modelId="{8A32EEFC-2A41-4FC6-9EF2-9D88CDB47906}" type="presParOf" srcId="{135DB967-A0CF-4E52-B8F5-1EBDE5205EAF}" destId="{B47B454B-11A7-4AE7-87AC-B6E79B2F208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DDAE3-E530-4D4F-A49D-D3682276D525}">
      <dsp:nvSpPr>
        <dsp:cNvPr id="0" name=""/>
        <dsp:cNvSpPr/>
      </dsp:nvSpPr>
      <dsp:spPr>
        <a:xfrm rot="16200000">
          <a:off x="907044" y="1233870"/>
          <a:ext cx="2612745" cy="1596664"/>
        </a:xfrm>
        <a:prstGeom prst="round2SameRect">
          <a:avLst>
            <a:gd name="adj1" fmla="val 16670"/>
            <a:gd name="adj2" fmla="val 0"/>
          </a:avLst>
        </a:prstGeom>
        <a:solidFill>
          <a:schemeClr val="tx2">
            <a:lumMod val="7500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52400" tIns="254000" rIns="228600" bIns="2540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4000" kern="1200" dirty="0">
              <a:solidFill>
                <a:schemeClr val="bg1"/>
              </a:solidFill>
            </a:rPr>
            <a:t>檢討省思</a:t>
          </a:r>
          <a:endParaRPr lang="en-US" altLang="zh-TW" sz="4000" kern="1200" dirty="0">
            <a:solidFill>
              <a:schemeClr val="bg1"/>
            </a:solidFill>
          </a:endParaRPr>
        </a:p>
        <a:p>
          <a:pPr lvl="0" algn="l" defTabSz="1733550">
            <a:lnSpc>
              <a:spcPct val="90000"/>
            </a:lnSpc>
            <a:spcBef>
              <a:spcPct val="0"/>
            </a:spcBef>
            <a:spcAft>
              <a:spcPct val="35000"/>
            </a:spcAft>
            <a:buNone/>
          </a:pPr>
          <a:endParaRPr lang="zh-TW" altLang="en-US" kern="1200" dirty="0">
            <a:solidFill>
              <a:schemeClr val="bg1"/>
            </a:solidFill>
          </a:endParaRPr>
        </a:p>
      </dsp:txBody>
      <dsp:txXfrm rot="5400000">
        <a:off x="1493042" y="803786"/>
        <a:ext cx="1518707" cy="2456831"/>
      </dsp:txXfrm>
    </dsp:sp>
    <dsp:sp modelId="{514069C8-56F4-4AA2-85ED-EB9BFD62ABA9}">
      <dsp:nvSpPr>
        <dsp:cNvPr id="0" name=""/>
        <dsp:cNvSpPr/>
      </dsp:nvSpPr>
      <dsp:spPr>
        <a:xfrm rot="5400000">
          <a:off x="2565033" y="1228122"/>
          <a:ext cx="2612745" cy="1596664"/>
        </a:xfrm>
        <a:prstGeom prst="round2SameRect">
          <a:avLst>
            <a:gd name="adj1" fmla="val 16670"/>
            <a:gd name="adj2" fmla="val 0"/>
          </a:avLst>
        </a:prstGeom>
        <a:solidFill>
          <a:srgbClr val="663300"/>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28600" tIns="254000" rIns="152400" bIns="2540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4000" kern="1200" dirty="0">
              <a:solidFill>
                <a:schemeClr val="bg1"/>
              </a:solidFill>
            </a:rPr>
            <a:t>持續精進</a:t>
          </a:r>
        </a:p>
        <a:p>
          <a:pPr lvl="0" algn="l" defTabSz="1733550">
            <a:lnSpc>
              <a:spcPct val="90000"/>
            </a:lnSpc>
            <a:spcBef>
              <a:spcPct val="0"/>
            </a:spcBef>
            <a:spcAft>
              <a:spcPct val="35000"/>
            </a:spcAft>
            <a:buNone/>
          </a:pPr>
          <a:endParaRPr lang="zh-TW" altLang="en-US" kern="1200" dirty="0">
            <a:solidFill>
              <a:schemeClr val="bg1"/>
            </a:solidFill>
          </a:endParaRPr>
        </a:p>
      </dsp:txBody>
      <dsp:txXfrm rot="-5400000">
        <a:off x="3073074" y="798039"/>
        <a:ext cx="1518707" cy="2456831"/>
      </dsp:txXfrm>
    </dsp:sp>
    <dsp:sp modelId="{0A05438A-90FB-4655-8B2B-0CCA0F005F47}">
      <dsp:nvSpPr>
        <dsp:cNvPr id="0" name=""/>
        <dsp:cNvSpPr/>
      </dsp:nvSpPr>
      <dsp:spPr>
        <a:xfrm>
          <a:off x="2232248" y="-114465"/>
          <a:ext cx="1669165" cy="1669084"/>
        </a:xfrm>
        <a:prstGeom prst="circularArrow">
          <a:avLst>
            <a:gd name="adj1" fmla="val 12500"/>
            <a:gd name="adj2" fmla="val 1142322"/>
            <a:gd name="adj3" fmla="val 20457678"/>
            <a:gd name="adj4" fmla="val 10800000"/>
            <a:gd name="adj5" fmla="val 12500"/>
          </a:avLst>
        </a:prstGeom>
        <a:solidFill>
          <a:schemeClr val="accent1">
            <a:lumMod val="40000"/>
            <a:lumOff val="60000"/>
          </a:schemeClr>
        </a:solidFill>
        <a:ln w="190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8E53FB8E-63FB-434A-BA89-2FFF18107531}">
      <dsp:nvSpPr>
        <dsp:cNvPr id="0" name=""/>
        <dsp:cNvSpPr/>
      </dsp:nvSpPr>
      <dsp:spPr>
        <a:xfrm rot="10800000">
          <a:off x="2232248" y="2520280"/>
          <a:ext cx="1669165" cy="1669084"/>
        </a:xfrm>
        <a:prstGeom prst="circularArrow">
          <a:avLst>
            <a:gd name="adj1" fmla="val 12500"/>
            <a:gd name="adj2" fmla="val 1142322"/>
            <a:gd name="adj3" fmla="val 20457678"/>
            <a:gd name="adj4" fmla="val 10800000"/>
            <a:gd name="adj5" fmla="val 12500"/>
          </a:avLst>
        </a:prstGeom>
        <a:solidFill>
          <a:schemeClr val="accent6">
            <a:lumMod val="60000"/>
            <a:lumOff val="40000"/>
          </a:schemeClr>
        </a:solidFill>
        <a:ln w="190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982D-BDFF-4A30-BBEE-61215C8BE58A}">
      <dsp:nvSpPr>
        <dsp:cNvPr id="0" name=""/>
        <dsp:cNvSpPr/>
      </dsp:nvSpPr>
      <dsp:spPr>
        <a:xfrm>
          <a:off x="2083327" y="231227"/>
          <a:ext cx="3176802" cy="3176802"/>
        </a:xfrm>
        <a:prstGeom prst="pie">
          <a:avLst>
            <a:gd name="adj1" fmla="val 16200000"/>
            <a:gd name="adj2" fmla="val 0"/>
          </a:avLst>
        </a:prstGeom>
        <a:solidFill>
          <a:srgbClr val="660066"/>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lang="zh-TW" altLang="en-US" sz="2000" kern="1200" dirty="0"/>
            <a:t>二、課程組織架構</a:t>
          </a:r>
        </a:p>
      </dsp:txBody>
      <dsp:txXfrm>
        <a:off x="3769680" y="889657"/>
        <a:ext cx="1172391" cy="869838"/>
      </dsp:txXfrm>
    </dsp:sp>
    <dsp:sp modelId="{E945E942-601F-4A57-BDE9-192CBE36D6B0}">
      <dsp:nvSpPr>
        <dsp:cNvPr id="0" name=""/>
        <dsp:cNvSpPr/>
      </dsp:nvSpPr>
      <dsp:spPr>
        <a:xfrm>
          <a:off x="2083327" y="337877"/>
          <a:ext cx="3176802" cy="3176802"/>
        </a:xfrm>
        <a:prstGeom prst="pie">
          <a:avLst>
            <a:gd name="adj1" fmla="val 0"/>
            <a:gd name="adj2" fmla="val 5400000"/>
          </a:avLst>
        </a:prstGeom>
        <a:solidFill>
          <a:srgbClr val="663300"/>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ts val="2880"/>
            </a:lnSpc>
            <a:spcBef>
              <a:spcPct val="0"/>
            </a:spcBef>
            <a:spcAft>
              <a:spcPts val="0"/>
            </a:spcAft>
            <a:buClrTx/>
            <a:buSzTx/>
            <a:buFontTx/>
            <a:buNone/>
            <a:tabLst/>
            <a:defRPr/>
          </a:pPr>
          <a:r>
            <a:rPr lang="zh-TW" altLang="en-US" sz="2000" kern="1200" dirty="0"/>
            <a:t>三、課程運作發展</a:t>
          </a:r>
        </a:p>
      </dsp:txBody>
      <dsp:txXfrm>
        <a:off x="3769680" y="1986411"/>
        <a:ext cx="1172391" cy="869838"/>
      </dsp:txXfrm>
    </dsp:sp>
    <dsp:sp modelId="{4D12F6E8-2BE6-49FA-A51F-C3C2EDDA6851}">
      <dsp:nvSpPr>
        <dsp:cNvPr id="0" name=""/>
        <dsp:cNvSpPr/>
      </dsp:nvSpPr>
      <dsp:spPr>
        <a:xfrm>
          <a:off x="1976677" y="337877"/>
          <a:ext cx="3176802" cy="3176802"/>
        </a:xfrm>
        <a:prstGeom prst="pie">
          <a:avLst>
            <a:gd name="adj1" fmla="val 5400000"/>
            <a:gd name="adj2" fmla="val 10800000"/>
          </a:avLst>
        </a:prstGeom>
        <a:solidFill>
          <a:srgbClr val="003300"/>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ts val="2400"/>
            </a:lnSpc>
            <a:spcBef>
              <a:spcPct val="0"/>
            </a:spcBef>
            <a:spcAft>
              <a:spcPts val="0"/>
            </a:spcAft>
            <a:buClrTx/>
            <a:buSzTx/>
            <a:buFontTx/>
            <a:buNone/>
            <a:tabLst/>
            <a:defRPr/>
          </a:pPr>
          <a:endParaRPr lang="en-US" altLang="zh-TW" sz="2000" kern="1200" dirty="0"/>
        </a:p>
        <a:p>
          <a:pPr marL="0" marR="0" lvl="0" indent="0" algn="ctr" defTabSz="914400" eaLnBrk="1" fontAlgn="auto" latinLnBrk="0" hangingPunct="1">
            <a:lnSpc>
              <a:spcPts val="2400"/>
            </a:lnSpc>
            <a:spcBef>
              <a:spcPct val="0"/>
            </a:spcBef>
            <a:spcAft>
              <a:spcPts val="0"/>
            </a:spcAft>
            <a:buClrTx/>
            <a:buSzTx/>
            <a:buFontTx/>
            <a:buNone/>
            <a:tabLst/>
            <a:defRPr/>
          </a:pPr>
          <a:r>
            <a:rPr lang="zh-TW" altLang="en-US" sz="2000" kern="1200" dirty="0"/>
            <a:t>四、課程支持系統</a:t>
          </a:r>
        </a:p>
        <a:p>
          <a:pPr lvl="0" algn="ctr" defTabSz="755650">
            <a:lnSpc>
              <a:spcPts val="2400"/>
            </a:lnSpc>
            <a:spcBef>
              <a:spcPct val="0"/>
            </a:spcBef>
            <a:spcAft>
              <a:spcPct val="35000"/>
            </a:spcAft>
            <a:buNone/>
          </a:pPr>
          <a:endParaRPr lang="zh-TW" altLang="en-US" sz="1700" kern="1200" dirty="0"/>
        </a:p>
      </dsp:txBody>
      <dsp:txXfrm>
        <a:off x="2294736" y="1986411"/>
        <a:ext cx="1172391" cy="869838"/>
      </dsp:txXfrm>
    </dsp:sp>
    <dsp:sp modelId="{00B1AEAD-AF0D-4376-A1D3-8727B5D7B9D1}">
      <dsp:nvSpPr>
        <dsp:cNvPr id="0" name=""/>
        <dsp:cNvSpPr/>
      </dsp:nvSpPr>
      <dsp:spPr>
        <a:xfrm>
          <a:off x="1976677" y="231227"/>
          <a:ext cx="3176802" cy="3176802"/>
        </a:xfrm>
        <a:prstGeom prst="pie">
          <a:avLst>
            <a:gd name="adj1" fmla="val 10800000"/>
            <a:gd name="adj2" fmla="val 16200000"/>
          </a:avLst>
        </a:prstGeom>
        <a:solidFill>
          <a:srgbClr val="002060"/>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ts val="2800"/>
            </a:lnSpc>
            <a:spcBef>
              <a:spcPct val="0"/>
            </a:spcBef>
            <a:spcAft>
              <a:spcPts val="0"/>
            </a:spcAft>
            <a:buNone/>
          </a:pPr>
          <a:r>
            <a:rPr lang="zh-TW" altLang="en-US" sz="2000" kern="1200" dirty="0"/>
            <a:t>一、課程理念內涵</a:t>
          </a:r>
        </a:p>
      </dsp:txBody>
      <dsp:txXfrm>
        <a:off x="2294736" y="889657"/>
        <a:ext cx="1172391" cy="869838"/>
      </dsp:txXfrm>
    </dsp:sp>
    <dsp:sp modelId="{9F88E6E9-4F96-4EAE-B8CE-DB91D59E7E19}">
      <dsp:nvSpPr>
        <dsp:cNvPr id="0" name=""/>
        <dsp:cNvSpPr/>
      </dsp:nvSpPr>
      <dsp:spPr>
        <a:xfrm>
          <a:off x="1886668" y="34568"/>
          <a:ext cx="3570121" cy="3570121"/>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A163E569-D921-4D39-8B8F-82FAC9718B16}">
      <dsp:nvSpPr>
        <dsp:cNvPr id="0" name=""/>
        <dsp:cNvSpPr/>
      </dsp:nvSpPr>
      <dsp:spPr>
        <a:xfrm>
          <a:off x="1886668" y="141218"/>
          <a:ext cx="3570121" cy="3570121"/>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168290C9-D166-464C-8FFF-75772105D630}">
      <dsp:nvSpPr>
        <dsp:cNvPr id="0" name=""/>
        <dsp:cNvSpPr/>
      </dsp:nvSpPr>
      <dsp:spPr>
        <a:xfrm>
          <a:off x="1780018" y="141218"/>
          <a:ext cx="3570121" cy="3570121"/>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2DF55A20-699D-454D-8C58-39661A8DFF8B}">
      <dsp:nvSpPr>
        <dsp:cNvPr id="0" name=""/>
        <dsp:cNvSpPr/>
      </dsp:nvSpPr>
      <dsp:spPr>
        <a:xfrm>
          <a:off x="1780018" y="34568"/>
          <a:ext cx="3570121" cy="3570121"/>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210A2-F22F-409F-83DE-FB678851A16C}">
      <dsp:nvSpPr>
        <dsp:cNvPr id="0" name=""/>
        <dsp:cNvSpPr/>
      </dsp:nvSpPr>
      <dsp:spPr>
        <a:xfrm>
          <a:off x="1263512" y="360469"/>
          <a:ext cx="2406956" cy="2406956"/>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36254D65-0C40-487F-8AB4-13ED4FB9E928}">
      <dsp:nvSpPr>
        <dsp:cNvPr id="0" name=""/>
        <dsp:cNvSpPr/>
      </dsp:nvSpPr>
      <dsp:spPr>
        <a:xfrm>
          <a:off x="1263512" y="360469"/>
          <a:ext cx="2406956" cy="2406956"/>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5800D7C9-D813-4B96-B121-410324F627B4}">
      <dsp:nvSpPr>
        <dsp:cNvPr id="0" name=""/>
        <dsp:cNvSpPr/>
      </dsp:nvSpPr>
      <dsp:spPr>
        <a:xfrm>
          <a:off x="1263512" y="360469"/>
          <a:ext cx="2406956" cy="2406956"/>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21645110-0508-46F9-9729-503E1518852C}">
      <dsp:nvSpPr>
        <dsp:cNvPr id="0" name=""/>
        <dsp:cNvSpPr/>
      </dsp:nvSpPr>
      <dsp:spPr>
        <a:xfrm>
          <a:off x="1263512" y="360469"/>
          <a:ext cx="2406956" cy="2406956"/>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9EC72113-5690-4690-8BF7-C3C96CE9AA19}">
      <dsp:nvSpPr>
        <dsp:cNvPr id="0" name=""/>
        <dsp:cNvSpPr/>
      </dsp:nvSpPr>
      <dsp:spPr>
        <a:xfrm>
          <a:off x="1912881" y="1009838"/>
          <a:ext cx="1108218" cy="1108218"/>
        </a:xfrm>
        <a:prstGeom prst="ellipse">
          <a:avLst/>
        </a:prstGeom>
        <a:solidFill>
          <a:srgbClr val="990000"/>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TW" altLang="en-US" sz="1500" kern="1200" dirty="0"/>
            <a:t>課程</a:t>
          </a:r>
          <a:endParaRPr lang="en-US" altLang="zh-TW" sz="1500" kern="1200" dirty="0"/>
        </a:p>
        <a:p>
          <a:pPr marL="0" lvl="0" indent="0" algn="ctr" defTabSz="666750">
            <a:lnSpc>
              <a:spcPct val="90000"/>
            </a:lnSpc>
            <a:spcBef>
              <a:spcPct val="0"/>
            </a:spcBef>
            <a:spcAft>
              <a:spcPct val="35000"/>
            </a:spcAft>
            <a:buNone/>
          </a:pPr>
          <a:r>
            <a:rPr lang="zh-TW" altLang="en-US" sz="1500" kern="1200" dirty="0"/>
            <a:t>評鑑</a:t>
          </a:r>
        </a:p>
      </dsp:txBody>
      <dsp:txXfrm>
        <a:off x="2075176" y="1172133"/>
        <a:ext cx="783628" cy="783628"/>
      </dsp:txXfrm>
    </dsp:sp>
    <dsp:sp modelId="{7B3F1D8A-6E77-4C6E-8B07-C79B5C7B04D8}">
      <dsp:nvSpPr>
        <dsp:cNvPr id="0" name=""/>
        <dsp:cNvSpPr/>
      </dsp:nvSpPr>
      <dsp:spPr>
        <a:xfrm>
          <a:off x="2079114" y="520"/>
          <a:ext cx="775752" cy="775752"/>
        </a:xfrm>
        <a:prstGeom prst="ellipse">
          <a:avLst/>
        </a:prstGeom>
        <a:solidFill>
          <a:schemeClr val="accent1">
            <a:lumMod val="5000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zh-TW" altLang="en-US" sz="1000" kern="1200" dirty="0"/>
            <a:t>課程</a:t>
          </a:r>
          <a:endParaRPr lang="en-US" altLang="zh-TW" sz="1000" kern="1200" dirty="0"/>
        </a:p>
        <a:p>
          <a:pPr marL="0" lvl="0" indent="0" algn="ctr" defTabSz="444500">
            <a:lnSpc>
              <a:spcPct val="90000"/>
            </a:lnSpc>
            <a:spcBef>
              <a:spcPct val="0"/>
            </a:spcBef>
            <a:spcAft>
              <a:spcPct val="35000"/>
            </a:spcAft>
            <a:buNone/>
          </a:pPr>
          <a:r>
            <a:rPr lang="zh-TW" altLang="en-US" sz="1000" kern="1200" dirty="0"/>
            <a:t>目標</a:t>
          </a:r>
        </a:p>
      </dsp:txBody>
      <dsp:txXfrm>
        <a:off x="2192720" y="114126"/>
        <a:ext cx="548540" cy="548540"/>
      </dsp:txXfrm>
    </dsp:sp>
    <dsp:sp modelId="{82DCBC34-1F7A-4EF2-BC35-1EED211062EA}">
      <dsp:nvSpPr>
        <dsp:cNvPr id="0" name=""/>
        <dsp:cNvSpPr/>
      </dsp:nvSpPr>
      <dsp:spPr>
        <a:xfrm>
          <a:off x="3254665" y="1176071"/>
          <a:ext cx="775752" cy="775752"/>
        </a:xfrm>
        <a:prstGeom prst="ellipse">
          <a:avLst/>
        </a:prstGeom>
        <a:solidFill>
          <a:srgbClr val="7030A0"/>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zh-TW" altLang="en-US" sz="1000" kern="1200" dirty="0"/>
            <a:t>課程</a:t>
          </a:r>
          <a:endParaRPr lang="en-US" altLang="zh-TW" sz="1000" kern="1200" dirty="0"/>
        </a:p>
        <a:p>
          <a:pPr marL="0" lvl="0" indent="0" algn="ctr" defTabSz="444500">
            <a:lnSpc>
              <a:spcPct val="90000"/>
            </a:lnSpc>
            <a:spcBef>
              <a:spcPct val="0"/>
            </a:spcBef>
            <a:spcAft>
              <a:spcPct val="35000"/>
            </a:spcAft>
            <a:buNone/>
          </a:pPr>
          <a:r>
            <a:rPr lang="zh-TW" altLang="en-US" sz="1000" kern="1200" dirty="0"/>
            <a:t>內容</a:t>
          </a:r>
        </a:p>
      </dsp:txBody>
      <dsp:txXfrm>
        <a:off x="3368271" y="1289677"/>
        <a:ext cx="548540" cy="548540"/>
      </dsp:txXfrm>
    </dsp:sp>
    <dsp:sp modelId="{215B9F14-7C3E-47F6-803F-D6A50DB023C4}">
      <dsp:nvSpPr>
        <dsp:cNvPr id="0" name=""/>
        <dsp:cNvSpPr/>
      </dsp:nvSpPr>
      <dsp:spPr>
        <a:xfrm>
          <a:off x="2079114" y="2351622"/>
          <a:ext cx="775752" cy="775752"/>
        </a:xfrm>
        <a:prstGeom prst="ellipse">
          <a:avLst/>
        </a:prstGeom>
        <a:solidFill>
          <a:srgbClr val="663300"/>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zh-TW" altLang="en-US" sz="1000" kern="1200" dirty="0"/>
            <a:t>課程</a:t>
          </a:r>
          <a:endParaRPr lang="en-US" altLang="zh-TW" sz="1000" kern="1200" dirty="0"/>
        </a:p>
        <a:p>
          <a:pPr marL="0" lvl="0" indent="0" algn="ctr" defTabSz="444500">
            <a:lnSpc>
              <a:spcPct val="90000"/>
            </a:lnSpc>
            <a:spcBef>
              <a:spcPct val="0"/>
            </a:spcBef>
            <a:spcAft>
              <a:spcPct val="35000"/>
            </a:spcAft>
            <a:buNone/>
          </a:pPr>
          <a:r>
            <a:rPr lang="zh-TW" altLang="en-US" sz="1000" kern="1200" dirty="0"/>
            <a:t>實施</a:t>
          </a:r>
        </a:p>
      </dsp:txBody>
      <dsp:txXfrm>
        <a:off x="2192720" y="2465228"/>
        <a:ext cx="548540" cy="548540"/>
      </dsp:txXfrm>
    </dsp:sp>
    <dsp:sp modelId="{84CAE26B-41F0-43E8-9AC2-4D9D40A36702}">
      <dsp:nvSpPr>
        <dsp:cNvPr id="0" name=""/>
        <dsp:cNvSpPr/>
      </dsp:nvSpPr>
      <dsp:spPr>
        <a:xfrm>
          <a:off x="903562" y="1176071"/>
          <a:ext cx="775752" cy="775752"/>
        </a:xfrm>
        <a:prstGeom prst="ellipse">
          <a:avLst/>
        </a:prstGeom>
        <a:solidFill>
          <a:schemeClr val="accent4">
            <a:lumMod val="5000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zh-TW" altLang="en-US" sz="1000" kern="1200" dirty="0"/>
            <a:t>課程</a:t>
          </a:r>
          <a:endParaRPr lang="en-US" altLang="zh-TW" sz="1000" kern="1200" dirty="0"/>
        </a:p>
        <a:p>
          <a:pPr marL="0" lvl="0" indent="0" algn="ctr" defTabSz="444500">
            <a:lnSpc>
              <a:spcPct val="90000"/>
            </a:lnSpc>
            <a:spcBef>
              <a:spcPct val="0"/>
            </a:spcBef>
            <a:spcAft>
              <a:spcPct val="35000"/>
            </a:spcAft>
            <a:buNone/>
          </a:pPr>
          <a:r>
            <a:rPr lang="zh-TW" altLang="en-US" sz="1000" kern="1200" dirty="0"/>
            <a:t>效果</a:t>
          </a:r>
        </a:p>
      </dsp:txBody>
      <dsp:txXfrm>
        <a:off x="1017168" y="1289677"/>
        <a:ext cx="548540" cy="548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40C55-8F67-4971-93A3-C5082EF28694}">
      <dsp:nvSpPr>
        <dsp:cNvPr id="0" name=""/>
        <dsp:cNvSpPr/>
      </dsp:nvSpPr>
      <dsp:spPr>
        <a:xfrm>
          <a:off x="1252367" y="142667"/>
          <a:ext cx="2120106" cy="662533"/>
        </a:xfrm>
        <a:prstGeom prst="rect">
          <a:avLst/>
        </a:prstGeom>
        <a:solidFill>
          <a:schemeClr val="bg2">
            <a:alpha val="40000"/>
          </a:schemeClr>
        </a:solidFill>
        <a:ln w="10000" cap="flat" cmpd="sng" algn="ctr">
          <a:solidFill>
            <a:schemeClr val="accent4">
              <a:hueOff val="0"/>
              <a:satOff val="0"/>
              <a:lumOff val="0"/>
              <a:alphaOff val="0"/>
            </a:schemeClr>
          </a:solidFill>
          <a:prstDash val="solid"/>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448756"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kern="1200" dirty="0"/>
            <a:t>課程評鑑的功能</a:t>
          </a:r>
        </a:p>
      </dsp:txBody>
      <dsp:txXfrm>
        <a:off x="1252367" y="142667"/>
        <a:ext cx="2120106" cy="662533"/>
      </dsp:txXfrm>
    </dsp:sp>
    <dsp:sp modelId="{0C918B19-E156-43E4-8526-6A2D8F0545BE}">
      <dsp:nvSpPr>
        <dsp:cNvPr id="0" name=""/>
        <dsp:cNvSpPr/>
      </dsp:nvSpPr>
      <dsp:spPr>
        <a:xfrm>
          <a:off x="1164029" y="46967"/>
          <a:ext cx="463773" cy="695660"/>
        </a:xfrm>
        <a:prstGeom prst="rect">
          <a:avLst/>
        </a:prstGeom>
        <a:solidFill>
          <a:schemeClr val="accent4">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CB70C9-66B2-4670-8105-52677D977B21}">
      <dsp:nvSpPr>
        <dsp:cNvPr id="0" name=""/>
        <dsp:cNvSpPr/>
      </dsp:nvSpPr>
      <dsp:spPr>
        <a:xfrm>
          <a:off x="1368146" y="1857746"/>
          <a:ext cx="2120106" cy="662533"/>
        </a:xfrm>
        <a:prstGeom prst="rect">
          <a:avLst/>
        </a:prstGeom>
        <a:solidFill>
          <a:srgbClr val="FFFF00">
            <a:alpha val="40000"/>
          </a:srgb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8756"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kern="1200" dirty="0"/>
            <a:t>課程評鑑的方法</a:t>
          </a:r>
        </a:p>
      </dsp:txBody>
      <dsp:txXfrm>
        <a:off x="1368146" y="1857746"/>
        <a:ext cx="2120106" cy="662533"/>
      </dsp:txXfrm>
    </dsp:sp>
    <dsp:sp modelId="{871C83BC-3A5C-4537-ADF5-29CC2FB73167}">
      <dsp:nvSpPr>
        <dsp:cNvPr id="0" name=""/>
        <dsp:cNvSpPr/>
      </dsp:nvSpPr>
      <dsp:spPr>
        <a:xfrm>
          <a:off x="1164029" y="881023"/>
          <a:ext cx="463773" cy="695660"/>
        </a:xfrm>
        <a:prstGeom prst="rect">
          <a:avLst/>
        </a:prstGeom>
        <a:solidFill>
          <a:schemeClr val="accent4">
            <a:tint val="50000"/>
            <a:hueOff val="-1332919"/>
            <a:satOff val="-4829"/>
            <a:lumOff val="72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7131AD-2802-40F2-AF41-5E9DFBFB1756}">
      <dsp:nvSpPr>
        <dsp:cNvPr id="0" name=""/>
        <dsp:cNvSpPr/>
      </dsp:nvSpPr>
      <dsp:spPr>
        <a:xfrm>
          <a:off x="1296147" y="1008113"/>
          <a:ext cx="2120106" cy="662533"/>
        </a:xfrm>
        <a:prstGeom prst="rect">
          <a:avLst/>
        </a:prstGeom>
        <a:solidFill>
          <a:srgbClr val="FFCCCC">
            <a:alpha val="40000"/>
          </a:srgb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8756"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kern="1200" dirty="0"/>
            <a:t>課程評鑑的內涵</a:t>
          </a:r>
        </a:p>
      </dsp:txBody>
      <dsp:txXfrm>
        <a:off x="1296147" y="1008113"/>
        <a:ext cx="2120106" cy="662533"/>
      </dsp:txXfrm>
    </dsp:sp>
    <dsp:sp modelId="{680D7CB9-1252-41B4-A147-B3266CF6E300}">
      <dsp:nvSpPr>
        <dsp:cNvPr id="0" name=""/>
        <dsp:cNvSpPr/>
      </dsp:nvSpPr>
      <dsp:spPr>
        <a:xfrm>
          <a:off x="1164029" y="1715079"/>
          <a:ext cx="463773" cy="695660"/>
        </a:xfrm>
        <a:prstGeom prst="rect">
          <a:avLst/>
        </a:prstGeom>
        <a:solidFill>
          <a:schemeClr val="accent4">
            <a:tint val="50000"/>
            <a:hueOff val="-2665838"/>
            <a:satOff val="-9658"/>
            <a:lumOff val="14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40C55-8F67-4971-93A3-C5082EF28694}">
      <dsp:nvSpPr>
        <dsp:cNvPr id="0" name=""/>
        <dsp:cNvSpPr/>
      </dsp:nvSpPr>
      <dsp:spPr>
        <a:xfrm>
          <a:off x="1296139" y="1080117"/>
          <a:ext cx="2143498" cy="669843"/>
        </a:xfrm>
        <a:prstGeom prst="rect">
          <a:avLst/>
        </a:prstGeom>
        <a:solidFill>
          <a:srgbClr val="92D050">
            <a:alpha val="40000"/>
          </a:srgb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3707"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kern="1200" dirty="0"/>
            <a:t>課程評鑑的工具</a:t>
          </a:r>
        </a:p>
      </dsp:txBody>
      <dsp:txXfrm>
        <a:off x="1296139" y="1080117"/>
        <a:ext cx="2143498" cy="669843"/>
      </dsp:txXfrm>
    </dsp:sp>
    <dsp:sp modelId="{0C918B19-E156-43E4-8526-6A2D8F0545BE}">
      <dsp:nvSpPr>
        <dsp:cNvPr id="0" name=""/>
        <dsp:cNvSpPr/>
      </dsp:nvSpPr>
      <dsp:spPr>
        <a:xfrm>
          <a:off x="1151846" y="152013"/>
          <a:ext cx="468890" cy="703335"/>
        </a:xfrm>
        <a:prstGeom prst="rect">
          <a:avLst/>
        </a:prstGeom>
        <a:solidFill>
          <a:schemeClr val="accent4">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CB70C9-66B2-4670-8105-52677D977B21}">
      <dsp:nvSpPr>
        <dsp:cNvPr id="0" name=""/>
        <dsp:cNvSpPr/>
      </dsp:nvSpPr>
      <dsp:spPr>
        <a:xfrm>
          <a:off x="1296139" y="216026"/>
          <a:ext cx="2143498" cy="669843"/>
        </a:xfrm>
        <a:prstGeom prst="rect">
          <a:avLst/>
        </a:prstGeom>
        <a:solidFill>
          <a:srgbClr val="FFC000">
            <a:alpha val="40000"/>
          </a:srgb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3707"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kern="1200" dirty="0"/>
            <a:t>課程評鑑的人員</a:t>
          </a:r>
        </a:p>
      </dsp:txBody>
      <dsp:txXfrm>
        <a:off x="1296139" y="216026"/>
        <a:ext cx="2143498" cy="669843"/>
      </dsp:txXfrm>
    </dsp:sp>
    <dsp:sp modelId="{871C83BC-3A5C-4537-ADF5-29CC2FB73167}">
      <dsp:nvSpPr>
        <dsp:cNvPr id="0" name=""/>
        <dsp:cNvSpPr/>
      </dsp:nvSpPr>
      <dsp:spPr>
        <a:xfrm>
          <a:off x="1151846" y="995271"/>
          <a:ext cx="468890" cy="703335"/>
        </a:xfrm>
        <a:prstGeom prst="rect">
          <a:avLst/>
        </a:prstGeom>
        <a:solidFill>
          <a:schemeClr val="accent4">
            <a:tint val="50000"/>
            <a:hueOff val="-888613"/>
            <a:satOff val="-3219"/>
            <a:lumOff val="48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31A0AF-E022-4009-A4FF-A89CDB651BB2}">
      <dsp:nvSpPr>
        <dsp:cNvPr id="0" name=""/>
        <dsp:cNvSpPr/>
      </dsp:nvSpPr>
      <dsp:spPr>
        <a:xfrm>
          <a:off x="1241159" y="1935285"/>
          <a:ext cx="2143498" cy="669843"/>
        </a:xfrm>
        <a:prstGeom prst="rect">
          <a:avLst/>
        </a:prstGeom>
        <a:solidFill>
          <a:srgbClr val="FFCCFF">
            <a:alpha val="40000"/>
          </a:srgb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3707"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kern="1200" dirty="0"/>
            <a:t>課程評鑑的歷程</a:t>
          </a:r>
        </a:p>
      </dsp:txBody>
      <dsp:txXfrm>
        <a:off x="1241159" y="1935285"/>
        <a:ext cx="2143498" cy="669843"/>
      </dsp:txXfrm>
    </dsp:sp>
    <dsp:sp modelId="{99CCD7CA-2645-438A-AD42-6DF4161B2AF0}">
      <dsp:nvSpPr>
        <dsp:cNvPr id="0" name=""/>
        <dsp:cNvSpPr/>
      </dsp:nvSpPr>
      <dsp:spPr>
        <a:xfrm>
          <a:off x="1151846" y="1838529"/>
          <a:ext cx="468890" cy="703335"/>
        </a:xfrm>
        <a:prstGeom prst="rect">
          <a:avLst/>
        </a:prstGeom>
        <a:solidFill>
          <a:schemeClr val="accent4">
            <a:tint val="50000"/>
            <a:hueOff val="-1777225"/>
            <a:satOff val="-6439"/>
            <a:lumOff val="96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7131AD-2802-40F2-AF41-5E9DFBFB1756}">
      <dsp:nvSpPr>
        <dsp:cNvPr id="0" name=""/>
        <dsp:cNvSpPr/>
      </dsp:nvSpPr>
      <dsp:spPr>
        <a:xfrm>
          <a:off x="1241159" y="2778543"/>
          <a:ext cx="2143498" cy="669843"/>
        </a:xfrm>
        <a:prstGeom prst="rect">
          <a:avLst/>
        </a:prstGeom>
        <a:solidFill>
          <a:srgbClr val="66FFFF">
            <a:alpha val="40000"/>
          </a:srgb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3707"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kern="1200" dirty="0"/>
            <a:t>評鑑資料的運用</a:t>
          </a:r>
        </a:p>
      </dsp:txBody>
      <dsp:txXfrm>
        <a:off x="1241159" y="2778543"/>
        <a:ext cx="2143498" cy="669843"/>
      </dsp:txXfrm>
    </dsp:sp>
    <dsp:sp modelId="{680D7CB9-1252-41B4-A147-B3266CF6E300}">
      <dsp:nvSpPr>
        <dsp:cNvPr id="0" name=""/>
        <dsp:cNvSpPr/>
      </dsp:nvSpPr>
      <dsp:spPr>
        <a:xfrm>
          <a:off x="1151846" y="2681788"/>
          <a:ext cx="468890" cy="703335"/>
        </a:xfrm>
        <a:prstGeom prst="rect">
          <a:avLst/>
        </a:prstGeom>
        <a:solidFill>
          <a:schemeClr val="accent4">
            <a:tint val="50000"/>
            <a:hueOff val="-2665838"/>
            <a:satOff val="-9658"/>
            <a:lumOff val="14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D937-A0D5-472F-834C-252CD436DACA}">
      <dsp:nvSpPr>
        <dsp:cNvPr id="0" name=""/>
        <dsp:cNvSpPr/>
      </dsp:nvSpPr>
      <dsp:spPr>
        <a:xfrm>
          <a:off x="7893636" y="2694118"/>
          <a:ext cx="91440" cy="428316"/>
        </a:xfrm>
        <a:custGeom>
          <a:avLst/>
          <a:gdLst/>
          <a:ahLst/>
          <a:cxnLst/>
          <a:rect l="0" t="0" r="0" b="0"/>
          <a:pathLst>
            <a:path>
              <a:moveTo>
                <a:pt x="45720" y="0"/>
              </a:moveTo>
              <a:lnTo>
                <a:pt x="45720" y="42831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2E916-9AD0-434F-ABA4-F0CEB1B926C3}">
      <dsp:nvSpPr>
        <dsp:cNvPr id="0" name=""/>
        <dsp:cNvSpPr/>
      </dsp:nvSpPr>
      <dsp:spPr>
        <a:xfrm>
          <a:off x="4339369" y="1330623"/>
          <a:ext cx="3599986" cy="428316"/>
        </a:xfrm>
        <a:custGeom>
          <a:avLst/>
          <a:gdLst/>
          <a:ahLst/>
          <a:cxnLst/>
          <a:rect l="0" t="0" r="0" b="0"/>
          <a:pathLst>
            <a:path>
              <a:moveTo>
                <a:pt x="0" y="0"/>
              </a:moveTo>
              <a:lnTo>
                <a:pt x="0" y="291885"/>
              </a:lnTo>
              <a:lnTo>
                <a:pt x="3599986" y="291885"/>
              </a:lnTo>
              <a:lnTo>
                <a:pt x="3599986" y="42831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FD4B5C-33B7-48C0-AE18-9A37A8A05A34}">
      <dsp:nvSpPr>
        <dsp:cNvPr id="0" name=""/>
        <dsp:cNvSpPr/>
      </dsp:nvSpPr>
      <dsp:spPr>
        <a:xfrm>
          <a:off x="6052863" y="2652708"/>
          <a:ext cx="91440" cy="469726"/>
        </a:xfrm>
        <a:custGeom>
          <a:avLst/>
          <a:gdLst/>
          <a:ahLst/>
          <a:cxnLst/>
          <a:rect l="0" t="0" r="0" b="0"/>
          <a:pathLst>
            <a:path>
              <a:moveTo>
                <a:pt x="45720" y="0"/>
              </a:moveTo>
              <a:lnTo>
                <a:pt x="45720" y="333294"/>
              </a:lnTo>
              <a:lnTo>
                <a:pt x="86499" y="333294"/>
              </a:lnTo>
              <a:lnTo>
                <a:pt x="86499" y="46972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697171-AFC5-47CE-9248-CFFCBDB35B13}">
      <dsp:nvSpPr>
        <dsp:cNvPr id="0" name=""/>
        <dsp:cNvSpPr/>
      </dsp:nvSpPr>
      <dsp:spPr>
        <a:xfrm>
          <a:off x="4339369" y="1330623"/>
          <a:ext cx="1759213" cy="386906"/>
        </a:xfrm>
        <a:custGeom>
          <a:avLst/>
          <a:gdLst/>
          <a:ahLst/>
          <a:cxnLst/>
          <a:rect l="0" t="0" r="0" b="0"/>
          <a:pathLst>
            <a:path>
              <a:moveTo>
                <a:pt x="0" y="0"/>
              </a:moveTo>
              <a:lnTo>
                <a:pt x="0" y="250475"/>
              </a:lnTo>
              <a:lnTo>
                <a:pt x="1759213" y="250475"/>
              </a:lnTo>
              <a:lnTo>
                <a:pt x="1759213" y="38690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E8769F-9631-4929-825A-AB85E29CE1DD}">
      <dsp:nvSpPr>
        <dsp:cNvPr id="0" name=""/>
        <dsp:cNvSpPr/>
      </dsp:nvSpPr>
      <dsp:spPr>
        <a:xfrm>
          <a:off x="4293649" y="2694118"/>
          <a:ext cx="91440" cy="428316"/>
        </a:xfrm>
        <a:custGeom>
          <a:avLst/>
          <a:gdLst/>
          <a:ahLst/>
          <a:cxnLst/>
          <a:rect l="0" t="0" r="0" b="0"/>
          <a:pathLst>
            <a:path>
              <a:moveTo>
                <a:pt x="45720" y="0"/>
              </a:moveTo>
              <a:lnTo>
                <a:pt x="45720" y="42831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F0B18B-A574-4B6D-B49A-E45F5357960F}">
      <dsp:nvSpPr>
        <dsp:cNvPr id="0" name=""/>
        <dsp:cNvSpPr/>
      </dsp:nvSpPr>
      <dsp:spPr>
        <a:xfrm>
          <a:off x="4293649" y="1330623"/>
          <a:ext cx="91440" cy="428316"/>
        </a:xfrm>
        <a:custGeom>
          <a:avLst/>
          <a:gdLst/>
          <a:ahLst/>
          <a:cxnLst/>
          <a:rect l="0" t="0" r="0" b="0"/>
          <a:pathLst>
            <a:path>
              <a:moveTo>
                <a:pt x="45720" y="0"/>
              </a:moveTo>
              <a:lnTo>
                <a:pt x="45720" y="42831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674FD-0717-4338-B23A-058DC0573A7D}">
      <dsp:nvSpPr>
        <dsp:cNvPr id="0" name=""/>
        <dsp:cNvSpPr/>
      </dsp:nvSpPr>
      <dsp:spPr>
        <a:xfrm>
          <a:off x="2493656" y="2694118"/>
          <a:ext cx="91440" cy="428316"/>
        </a:xfrm>
        <a:custGeom>
          <a:avLst/>
          <a:gdLst/>
          <a:ahLst/>
          <a:cxnLst/>
          <a:rect l="0" t="0" r="0" b="0"/>
          <a:pathLst>
            <a:path>
              <a:moveTo>
                <a:pt x="45720" y="0"/>
              </a:moveTo>
              <a:lnTo>
                <a:pt x="45720" y="42831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33B25C-C2CF-4085-8F13-1097466F98D5}">
      <dsp:nvSpPr>
        <dsp:cNvPr id="0" name=""/>
        <dsp:cNvSpPr/>
      </dsp:nvSpPr>
      <dsp:spPr>
        <a:xfrm>
          <a:off x="2539376" y="1330623"/>
          <a:ext cx="1799993" cy="428316"/>
        </a:xfrm>
        <a:custGeom>
          <a:avLst/>
          <a:gdLst/>
          <a:ahLst/>
          <a:cxnLst/>
          <a:rect l="0" t="0" r="0" b="0"/>
          <a:pathLst>
            <a:path>
              <a:moveTo>
                <a:pt x="1799993" y="0"/>
              </a:moveTo>
              <a:lnTo>
                <a:pt x="1799993" y="291885"/>
              </a:lnTo>
              <a:lnTo>
                <a:pt x="0" y="291885"/>
              </a:lnTo>
              <a:lnTo>
                <a:pt x="0" y="42831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147DC-D384-4744-A0CC-81844D4518C8}">
      <dsp:nvSpPr>
        <dsp:cNvPr id="0" name=""/>
        <dsp:cNvSpPr/>
      </dsp:nvSpPr>
      <dsp:spPr>
        <a:xfrm>
          <a:off x="693663" y="2694118"/>
          <a:ext cx="91440" cy="428316"/>
        </a:xfrm>
        <a:custGeom>
          <a:avLst/>
          <a:gdLst/>
          <a:ahLst/>
          <a:cxnLst/>
          <a:rect l="0" t="0" r="0" b="0"/>
          <a:pathLst>
            <a:path>
              <a:moveTo>
                <a:pt x="45720" y="0"/>
              </a:moveTo>
              <a:lnTo>
                <a:pt x="45720" y="42831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08764F-71FF-45B8-8552-73D2C864BB81}">
      <dsp:nvSpPr>
        <dsp:cNvPr id="0" name=""/>
        <dsp:cNvSpPr/>
      </dsp:nvSpPr>
      <dsp:spPr>
        <a:xfrm>
          <a:off x="739383" y="1330623"/>
          <a:ext cx="3599986" cy="428316"/>
        </a:xfrm>
        <a:custGeom>
          <a:avLst/>
          <a:gdLst/>
          <a:ahLst/>
          <a:cxnLst/>
          <a:rect l="0" t="0" r="0" b="0"/>
          <a:pathLst>
            <a:path>
              <a:moveTo>
                <a:pt x="3599986" y="0"/>
              </a:moveTo>
              <a:lnTo>
                <a:pt x="3599986" y="291885"/>
              </a:lnTo>
              <a:lnTo>
                <a:pt x="0" y="291885"/>
              </a:lnTo>
              <a:lnTo>
                <a:pt x="0" y="42831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ABC44-6CDF-4296-B051-3D45FC2333BF}">
      <dsp:nvSpPr>
        <dsp:cNvPr id="0" name=""/>
        <dsp:cNvSpPr/>
      </dsp:nvSpPr>
      <dsp:spPr>
        <a:xfrm>
          <a:off x="3603008" y="395444"/>
          <a:ext cx="1472721" cy="935178"/>
        </a:xfrm>
        <a:prstGeom prst="roundRect">
          <a:avLst>
            <a:gd name="adj" fmla="val 10000"/>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79DB5-E14D-4E23-A7FE-61B44BBC7D98}">
      <dsp:nvSpPr>
        <dsp:cNvPr id="0" name=""/>
        <dsp:cNvSpPr/>
      </dsp:nvSpPr>
      <dsp:spPr>
        <a:xfrm>
          <a:off x="3766644" y="550898"/>
          <a:ext cx="1472721" cy="93517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課程評鑑</a:t>
          </a:r>
        </a:p>
      </dsp:txBody>
      <dsp:txXfrm>
        <a:off x="3794034" y="578288"/>
        <a:ext cx="1417941" cy="880398"/>
      </dsp:txXfrm>
    </dsp:sp>
    <dsp:sp modelId="{47727984-7E13-42B7-8CF6-5152484C30D8}">
      <dsp:nvSpPr>
        <dsp:cNvPr id="0" name=""/>
        <dsp:cNvSpPr/>
      </dsp:nvSpPr>
      <dsp:spPr>
        <a:xfrm>
          <a:off x="3022" y="1758939"/>
          <a:ext cx="1472721" cy="935178"/>
        </a:xfrm>
        <a:prstGeom prst="roundRect">
          <a:avLst>
            <a:gd name="adj" fmla="val 10000"/>
          </a:avLst>
        </a:prstGeom>
        <a:solidFill>
          <a:srgbClr val="6666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1A1C7-3339-4D4B-90DA-C8C579EF9A1D}">
      <dsp:nvSpPr>
        <dsp:cNvPr id="0" name=""/>
        <dsp:cNvSpPr/>
      </dsp:nvSpPr>
      <dsp:spPr>
        <a:xfrm>
          <a:off x="166658" y="1914393"/>
          <a:ext cx="1472721" cy="935178"/>
        </a:xfrm>
        <a:prstGeom prst="roundRect">
          <a:avLst>
            <a:gd name="adj" fmla="val 10000"/>
          </a:avLst>
        </a:prstGeom>
        <a:solidFill>
          <a:schemeClr val="bg2">
            <a:alpha val="90000"/>
          </a:schemeClr>
        </a:solidFill>
        <a:ln w="19050" cap="flat" cmpd="sng" algn="ctr">
          <a:solidFill>
            <a:srgbClr val="99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b="1" kern="1200" dirty="0"/>
            <a:t>課程架構</a:t>
          </a:r>
        </a:p>
      </dsp:txBody>
      <dsp:txXfrm>
        <a:off x="194048" y="1941783"/>
        <a:ext cx="1417941" cy="880398"/>
      </dsp:txXfrm>
    </dsp:sp>
    <dsp:sp modelId="{16C47CC4-66FD-4340-9901-572AE2BCA48A}">
      <dsp:nvSpPr>
        <dsp:cNvPr id="0" name=""/>
        <dsp:cNvSpPr/>
      </dsp:nvSpPr>
      <dsp:spPr>
        <a:xfrm>
          <a:off x="3022" y="3122434"/>
          <a:ext cx="1472721" cy="92964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D1A7B4-94DC-44DA-A718-7A2390993140}">
      <dsp:nvSpPr>
        <dsp:cNvPr id="0" name=""/>
        <dsp:cNvSpPr/>
      </dsp:nvSpPr>
      <dsp:spPr>
        <a:xfrm>
          <a:off x="166658" y="3277888"/>
          <a:ext cx="1472721" cy="92964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TW" altLang="en-US" sz="1100" kern="1200" dirty="0"/>
            <a:t>課程願景</a:t>
          </a:r>
          <a:endParaRPr lang="en-US" altLang="zh-TW" sz="1100" kern="1200" dirty="0"/>
        </a:p>
        <a:p>
          <a:pPr marL="0" lvl="0" indent="0" algn="ctr" defTabSz="488950">
            <a:lnSpc>
              <a:spcPct val="90000"/>
            </a:lnSpc>
            <a:spcBef>
              <a:spcPct val="0"/>
            </a:spcBef>
            <a:spcAft>
              <a:spcPct val="35000"/>
            </a:spcAft>
            <a:buNone/>
          </a:pPr>
          <a:r>
            <a:rPr lang="zh-TW" altLang="en-US" sz="1100" kern="1200" dirty="0"/>
            <a:t>課程內涵</a:t>
          </a:r>
          <a:endParaRPr lang="en-US" altLang="zh-TW" sz="1100" kern="1200" dirty="0"/>
        </a:p>
      </dsp:txBody>
      <dsp:txXfrm>
        <a:off x="193886" y="3305116"/>
        <a:ext cx="1418265" cy="875186"/>
      </dsp:txXfrm>
    </dsp:sp>
    <dsp:sp modelId="{7502F4D0-1CBE-49D0-81C9-CC03D7B37BB4}">
      <dsp:nvSpPr>
        <dsp:cNvPr id="0" name=""/>
        <dsp:cNvSpPr/>
      </dsp:nvSpPr>
      <dsp:spPr>
        <a:xfrm>
          <a:off x="1803015" y="1758939"/>
          <a:ext cx="1472721" cy="935178"/>
        </a:xfrm>
        <a:prstGeom prst="roundRect">
          <a:avLst>
            <a:gd name="adj" fmla="val 10000"/>
          </a:avLst>
        </a:prstGeom>
        <a:solidFill>
          <a:srgbClr val="6666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405A3-5E31-480B-BA66-5A559751BE8E}">
      <dsp:nvSpPr>
        <dsp:cNvPr id="0" name=""/>
        <dsp:cNvSpPr/>
      </dsp:nvSpPr>
      <dsp:spPr>
        <a:xfrm>
          <a:off x="1966651" y="1914393"/>
          <a:ext cx="1472721" cy="935178"/>
        </a:xfrm>
        <a:prstGeom prst="roundRect">
          <a:avLst>
            <a:gd name="adj" fmla="val 10000"/>
          </a:avLst>
        </a:prstGeom>
        <a:solidFill>
          <a:schemeClr val="bg2">
            <a:alpha val="90000"/>
          </a:schemeClr>
        </a:solidFill>
        <a:ln w="19050" cap="flat" cmpd="sng" algn="ctr">
          <a:solidFill>
            <a:srgbClr val="99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1400" kern="1200" dirty="0"/>
            <a:t>課程實施</a:t>
          </a:r>
        </a:p>
        <a:p>
          <a:pPr marL="0" marR="0" lvl="0" indent="0" algn="ctr" defTabSz="914400" eaLnBrk="1" fontAlgn="auto" latinLnBrk="0" hangingPunct="1">
            <a:lnSpc>
              <a:spcPct val="100000"/>
            </a:lnSpc>
            <a:spcBef>
              <a:spcPct val="0"/>
            </a:spcBef>
            <a:spcAft>
              <a:spcPts val="0"/>
            </a:spcAft>
            <a:buClrTx/>
            <a:buSzTx/>
            <a:buFontTx/>
            <a:buNone/>
            <a:tabLst/>
            <a:defRPr/>
          </a:pPr>
          <a:endParaRPr lang="zh-TW" altLang="en-US" sz="900" kern="1200" dirty="0"/>
        </a:p>
      </dsp:txBody>
      <dsp:txXfrm>
        <a:off x="1994041" y="1941783"/>
        <a:ext cx="1417941" cy="880398"/>
      </dsp:txXfrm>
    </dsp:sp>
    <dsp:sp modelId="{1BB67AD8-5F08-4A49-B907-82F16370F434}">
      <dsp:nvSpPr>
        <dsp:cNvPr id="0" name=""/>
        <dsp:cNvSpPr/>
      </dsp:nvSpPr>
      <dsp:spPr>
        <a:xfrm>
          <a:off x="1803015" y="3122434"/>
          <a:ext cx="1472721" cy="93517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AFCB5-2860-4F99-BD2A-5AD1EDCE72BE}">
      <dsp:nvSpPr>
        <dsp:cNvPr id="0" name=""/>
        <dsp:cNvSpPr/>
      </dsp:nvSpPr>
      <dsp:spPr>
        <a:xfrm>
          <a:off x="1966651" y="3277888"/>
          <a:ext cx="1472721" cy="935178"/>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TW" altLang="en-US" sz="1100" kern="1200" dirty="0"/>
            <a:t>學習策略</a:t>
          </a:r>
          <a:endParaRPr lang="en-US" altLang="zh-TW" sz="1100" kern="1200" dirty="0"/>
        </a:p>
        <a:p>
          <a:pPr marL="0" lvl="0" indent="0" algn="ctr" defTabSz="488950">
            <a:lnSpc>
              <a:spcPct val="90000"/>
            </a:lnSpc>
            <a:spcBef>
              <a:spcPct val="0"/>
            </a:spcBef>
            <a:spcAft>
              <a:spcPct val="35000"/>
            </a:spcAft>
            <a:buNone/>
          </a:pPr>
          <a:r>
            <a:rPr lang="zh-TW" altLang="en-US" sz="1100" kern="1200" dirty="0"/>
            <a:t>活動安排</a:t>
          </a:r>
        </a:p>
        <a:p>
          <a:pPr marL="0" lvl="0" indent="0" algn="ctr" defTabSz="488950">
            <a:lnSpc>
              <a:spcPct val="90000"/>
            </a:lnSpc>
            <a:spcBef>
              <a:spcPct val="0"/>
            </a:spcBef>
            <a:spcAft>
              <a:spcPct val="35000"/>
            </a:spcAft>
            <a:buNone/>
          </a:pPr>
          <a:endParaRPr lang="zh-TW" altLang="en-US" sz="1100" kern="1200" dirty="0"/>
        </a:p>
      </dsp:txBody>
      <dsp:txXfrm>
        <a:off x="1994041" y="3305278"/>
        <a:ext cx="1417941" cy="880398"/>
      </dsp:txXfrm>
    </dsp:sp>
    <dsp:sp modelId="{79195573-9DDB-46F3-B9E0-E83452318225}">
      <dsp:nvSpPr>
        <dsp:cNvPr id="0" name=""/>
        <dsp:cNvSpPr/>
      </dsp:nvSpPr>
      <dsp:spPr>
        <a:xfrm>
          <a:off x="3603008" y="1758939"/>
          <a:ext cx="1472721" cy="935178"/>
        </a:xfrm>
        <a:prstGeom prst="roundRect">
          <a:avLst>
            <a:gd name="adj" fmla="val 10000"/>
          </a:avLst>
        </a:prstGeom>
        <a:solidFill>
          <a:srgbClr val="6666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8B27D7-8951-48B4-95F7-8F021A7ECFA0}">
      <dsp:nvSpPr>
        <dsp:cNvPr id="0" name=""/>
        <dsp:cNvSpPr/>
      </dsp:nvSpPr>
      <dsp:spPr>
        <a:xfrm>
          <a:off x="3766644" y="1914393"/>
          <a:ext cx="1472721" cy="935178"/>
        </a:xfrm>
        <a:prstGeom prst="roundRect">
          <a:avLst>
            <a:gd name="adj" fmla="val 10000"/>
          </a:avLst>
        </a:prstGeom>
        <a:solidFill>
          <a:schemeClr val="bg2">
            <a:alpha val="90000"/>
          </a:schemeClr>
        </a:solidFill>
        <a:ln w="19050" cap="flat" cmpd="sng" algn="ctr">
          <a:solidFill>
            <a:srgbClr val="99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1400" kern="1200" dirty="0"/>
            <a:t>成效評估</a:t>
          </a:r>
        </a:p>
        <a:p>
          <a:pPr lvl="0" algn="ctr" defTabSz="400050">
            <a:lnSpc>
              <a:spcPct val="90000"/>
            </a:lnSpc>
            <a:spcBef>
              <a:spcPct val="0"/>
            </a:spcBef>
            <a:spcAft>
              <a:spcPct val="35000"/>
            </a:spcAft>
            <a:buNone/>
          </a:pPr>
          <a:endParaRPr lang="zh-TW" altLang="en-US" sz="900" kern="1200" dirty="0"/>
        </a:p>
      </dsp:txBody>
      <dsp:txXfrm>
        <a:off x="3794034" y="1941783"/>
        <a:ext cx="1417941" cy="880398"/>
      </dsp:txXfrm>
    </dsp:sp>
    <dsp:sp modelId="{DECCDCAF-CC06-4A75-A7BF-87D3E6BB6272}">
      <dsp:nvSpPr>
        <dsp:cNvPr id="0" name=""/>
        <dsp:cNvSpPr/>
      </dsp:nvSpPr>
      <dsp:spPr>
        <a:xfrm>
          <a:off x="3603008" y="3122434"/>
          <a:ext cx="1472721" cy="93517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64F5B-0606-4C6C-A7D3-F72BD267DFAA}">
      <dsp:nvSpPr>
        <dsp:cNvPr id="0" name=""/>
        <dsp:cNvSpPr/>
      </dsp:nvSpPr>
      <dsp:spPr>
        <a:xfrm>
          <a:off x="3766644" y="3277888"/>
          <a:ext cx="1472721" cy="935178"/>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TW" altLang="en-US" sz="1100" kern="1200" dirty="0"/>
            <a:t>學生學習</a:t>
          </a:r>
          <a:endParaRPr lang="en-US" altLang="zh-TW" sz="1100" kern="1200" dirty="0"/>
        </a:p>
        <a:p>
          <a:pPr marL="0" lvl="0" indent="0" algn="ctr" defTabSz="488950">
            <a:lnSpc>
              <a:spcPct val="90000"/>
            </a:lnSpc>
            <a:spcBef>
              <a:spcPct val="0"/>
            </a:spcBef>
            <a:spcAft>
              <a:spcPct val="35000"/>
            </a:spcAft>
            <a:buNone/>
          </a:pPr>
          <a:r>
            <a:rPr lang="zh-TW" altLang="en-US" sz="1100" kern="1200" dirty="0"/>
            <a:t>成效評估</a:t>
          </a:r>
        </a:p>
        <a:p>
          <a:pPr marL="0" lvl="0" indent="0" algn="ctr" defTabSz="488950">
            <a:lnSpc>
              <a:spcPct val="90000"/>
            </a:lnSpc>
            <a:spcBef>
              <a:spcPct val="0"/>
            </a:spcBef>
            <a:spcAft>
              <a:spcPct val="35000"/>
            </a:spcAft>
            <a:buNone/>
          </a:pPr>
          <a:endParaRPr lang="zh-TW" altLang="en-US" sz="1100" kern="1200" dirty="0"/>
        </a:p>
      </dsp:txBody>
      <dsp:txXfrm>
        <a:off x="3794034" y="3305278"/>
        <a:ext cx="1417941" cy="880398"/>
      </dsp:txXfrm>
    </dsp:sp>
    <dsp:sp modelId="{DE1D8EF0-6AA0-4F0C-977D-625A4B804239}">
      <dsp:nvSpPr>
        <dsp:cNvPr id="0" name=""/>
        <dsp:cNvSpPr/>
      </dsp:nvSpPr>
      <dsp:spPr>
        <a:xfrm>
          <a:off x="5362222" y="1717530"/>
          <a:ext cx="1472721" cy="935178"/>
        </a:xfrm>
        <a:prstGeom prst="roundRect">
          <a:avLst>
            <a:gd name="adj" fmla="val 10000"/>
          </a:avLst>
        </a:prstGeom>
        <a:solidFill>
          <a:srgbClr val="6666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3142F6-80BC-42AF-A127-9F1FECA7A0E7}">
      <dsp:nvSpPr>
        <dsp:cNvPr id="0" name=""/>
        <dsp:cNvSpPr/>
      </dsp:nvSpPr>
      <dsp:spPr>
        <a:xfrm>
          <a:off x="5525858" y="1872984"/>
          <a:ext cx="1472721" cy="935178"/>
        </a:xfrm>
        <a:prstGeom prst="roundRect">
          <a:avLst>
            <a:gd name="adj" fmla="val 10000"/>
          </a:avLst>
        </a:prstGeom>
        <a:solidFill>
          <a:srgbClr val="FFC000">
            <a:alpha val="90000"/>
          </a:srgb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1400" kern="1200" dirty="0"/>
            <a:t>資料運用</a:t>
          </a:r>
        </a:p>
        <a:p>
          <a:pPr lvl="0" algn="ctr" defTabSz="533400">
            <a:lnSpc>
              <a:spcPct val="90000"/>
            </a:lnSpc>
            <a:spcBef>
              <a:spcPct val="0"/>
            </a:spcBef>
            <a:spcAft>
              <a:spcPct val="35000"/>
            </a:spcAft>
            <a:buNone/>
          </a:pPr>
          <a:endParaRPr lang="zh-TW" altLang="en-US" sz="900" kern="1200" dirty="0"/>
        </a:p>
      </dsp:txBody>
      <dsp:txXfrm>
        <a:off x="5553248" y="1900374"/>
        <a:ext cx="1417941" cy="880398"/>
      </dsp:txXfrm>
    </dsp:sp>
    <dsp:sp modelId="{13226399-E42D-4582-BB1F-B71CCD970FE3}">
      <dsp:nvSpPr>
        <dsp:cNvPr id="0" name=""/>
        <dsp:cNvSpPr/>
      </dsp:nvSpPr>
      <dsp:spPr>
        <a:xfrm>
          <a:off x="5403001" y="3122434"/>
          <a:ext cx="1472721" cy="93517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3E214A-031A-4258-B65D-1A8A0D4171E8}">
      <dsp:nvSpPr>
        <dsp:cNvPr id="0" name=""/>
        <dsp:cNvSpPr/>
      </dsp:nvSpPr>
      <dsp:spPr>
        <a:xfrm>
          <a:off x="5566637" y="3277888"/>
          <a:ext cx="1472721" cy="935178"/>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TW" altLang="en-US" sz="1100" kern="1200" dirty="0"/>
            <a:t>評鑑反思</a:t>
          </a:r>
          <a:endParaRPr lang="en-US" altLang="zh-TW" sz="1100" kern="1200" dirty="0"/>
        </a:p>
        <a:p>
          <a:pPr marL="0" lvl="0" indent="0" algn="ctr" defTabSz="488950">
            <a:lnSpc>
              <a:spcPct val="90000"/>
            </a:lnSpc>
            <a:spcBef>
              <a:spcPct val="0"/>
            </a:spcBef>
            <a:spcAft>
              <a:spcPct val="35000"/>
            </a:spcAft>
            <a:buNone/>
          </a:pPr>
          <a:r>
            <a:rPr lang="zh-TW" altLang="en-US" sz="1100" kern="1200" dirty="0"/>
            <a:t>結果運用</a:t>
          </a:r>
        </a:p>
        <a:p>
          <a:pPr marL="0" lvl="0" indent="0" algn="ctr" defTabSz="488950">
            <a:lnSpc>
              <a:spcPct val="90000"/>
            </a:lnSpc>
            <a:spcBef>
              <a:spcPct val="0"/>
            </a:spcBef>
            <a:spcAft>
              <a:spcPct val="35000"/>
            </a:spcAft>
            <a:buNone/>
          </a:pPr>
          <a:endParaRPr lang="zh-TW" altLang="en-US" sz="1100" kern="1200" dirty="0"/>
        </a:p>
      </dsp:txBody>
      <dsp:txXfrm>
        <a:off x="5594027" y="3305278"/>
        <a:ext cx="1417941" cy="880398"/>
      </dsp:txXfrm>
    </dsp:sp>
    <dsp:sp modelId="{93B26E73-E7A0-4578-A1A1-95AC781CF032}">
      <dsp:nvSpPr>
        <dsp:cNvPr id="0" name=""/>
        <dsp:cNvSpPr/>
      </dsp:nvSpPr>
      <dsp:spPr>
        <a:xfrm>
          <a:off x="7202995" y="1758939"/>
          <a:ext cx="1472721" cy="935178"/>
        </a:xfrm>
        <a:prstGeom prst="roundRect">
          <a:avLst>
            <a:gd name="adj" fmla="val 10000"/>
          </a:avLst>
        </a:prstGeom>
        <a:solidFill>
          <a:srgbClr val="6666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57F50-3C79-40A3-BF68-3E58F9A5E89A}">
      <dsp:nvSpPr>
        <dsp:cNvPr id="0" name=""/>
        <dsp:cNvSpPr/>
      </dsp:nvSpPr>
      <dsp:spPr>
        <a:xfrm>
          <a:off x="7366630" y="1914393"/>
          <a:ext cx="1472721" cy="935178"/>
        </a:xfrm>
        <a:prstGeom prst="roundRect">
          <a:avLst>
            <a:gd name="adj" fmla="val 10000"/>
          </a:avLst>
        </a:prstGeom>
        <a:solidFill>
          <a:srgbClr val="FFC000">
            <a:alpha val="90000"/>
          </a:srgb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行政整合</a:t>
          </a:r>
        </a:p>
      </dsp:txBody>
      <dsp:txXfrm>
        <a:off x="7394020" y="1941783"/>
        <a:ext cx="1417941" cy="880398"/>
      </dsp:txXfrm>
    </dsp:sp>
    <dsp:sp modelId="{5C36A08B-578E-4AB9-8CE1-B0CDD98D7C5C}">
      <dsp:nvSpPr>
        <dsp:cNvPr id="0" name=""/>
        <dsp:cNvSpPr/>
      </dsp:nvSpPr>
      <dsp:spPr>
        <a:xfrm>
          <a:off x="7202995" y="3122434"/>
          <a:ext cx="1472721" cy="93517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600088-C7EF-41FA-A1D1-EE7E49387BC9}">
      <dsp:nvSpPr>
        <dsp:cNvPr id="0" name=""/>
        <dsp:cNvSpPr/>
      </dsp:nvSpPr>
      <dsp:spPr>
        <a:xfrm>
          <a:off x="7366630" y="3277888"/>
          <a:ext cx="1472721" cy="935178"/>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TW" altLang="en-US" sz="1100" kern="1200" dirty="0"/>
            <a:t>課程行政</a:t>
          </a:r>
          <a:endParaRPr lang="en-US" altLang="zh-TW" sz="1100" kern="1200" dirty="0"/>
        </a:p>
        <a:p>
          <a:pPr marL="0" lvl="0" indent="0" algn="ctr" defTabSz="488950">
            <a:lnSpc>
              <a:spcPct val="90000"/>
            </a:lnSpc>
            <a:spcBef>
              <a:spcPct val="0"/>
            </a:spcBef>
            <a:spcAft>
              <a:spcPct val="35000"/>
            </a:spcAft>
            <a:buNone/>
          </a:pPr>
          <a:r>
            <a:rPr lang="zh-TW" altLang="en-US" sz="1100" kern="1200" dirty="0"/>
            <a:t>資源提供</a:t>
          </a:r>
        </a:p>
      </dsp:txBody>
      <dsp:txXfrm>
        <a:off x="7394020" y="3305278"/>
        <a:ext cx="1417941" cy="8803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2A8C0-967E-4C09-A72B-7BD5D28625CA}">
      <dsp:nvSpPr>
        <dsp:cNvPr id="0" name=""/>
        <dsp:cNvSpPr/>
      </dsp:nvSpPr>
      <dsp:spPr>
        <a:xfrm>
          <a:off x="-4594335" y="-704407"/>
          <a:ext cx="5472816" cy="5472816"/>
        </a:xfrm>
        <a:prstGeom prst="blockArc">
          <a:avLst>
            <a:gd name="adj1" fmla="val 18900000"/>
            <a:gd name="adj2" fmla="val 2700000"/>
            <a:gd name="adj3" fmla="val 395"/>
          </a:avLst>
        </a:prstGeom>
        <a:noFill/>
        <a:ln w="19050" cap="flat"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72AD0E-CC30-4A21-BC70-1FE5B60DED46}">
      <dsp:nvSpPr>
        <dsp:cNvPr id="0" name=""/>
        <dsp:cNvSpPr/>
      </dsp:nvSpPr>
      <dsp:spPr>
        <a:xfrm>
          <a:off x="460128" y="312440"/>
          <a:ext cx="5580684" cy="625205"/>
        </a:xfrm>
        <a:prstGeom prst="rect">
          <a:avLst/>
        </a:prstGeom>
        <a:solidFill>
          <a:schemeClr val="accent1">
            <a:shade val="8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6257"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kern="1200" dirty="0"/>
            <a:t>課程設計者即評鑑人員</a:t>
          </a:r>
        </a:p>
      </dsp:txBody>
      <dsp:txXfrm>
        <a:off x="460128" y="312440"/>
        <a:ext cx="5580684" cy="625205"/>
      </dsp:txXfrm>
    </dsp:sp>
    <dsp:sp modelId="{8DF23DE6-DB2E-44E4-99B9-B3C3A0CD1CB6}">
      <dsp:nvSpPr>
        <dsp:cNvPr id="0" name=""/>
        <dsp:cNvSpPr/>
      </dsp:nvSpPr>
      <dsp:spPr>
        <a:xfrm>
          <a:off x="69375" y="234289"/>
          <a:ext cx="781507" cy="781507"/>
        </a:xfrm>
        <a:prstGeom prst="ellipse">
          <a:avLst/>
        </a:prstGeom>
        <a:solidFill>
          <a:schemeClr val="lt1">
            <a:hueOff val="0"/>
            <a:satOff val="0"/>
            <a:lumOff val="0"/>
            <a:alphaOff val="0"/>
          </a:schemeClr>
        </a:solidFill>
        <a:ln w="10000" cap="flat" cmpd="sng" algn="ctr">
          <a:solidFill>
            <a:schemeClr val="accent1">
              <a:shade val="8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0BE4E16-4FA6-46CA-94C9-75CEA057AA76}">
      <dsp:nvSpPr>
        <dsp:cNvPr id="0" name=""/>
        <dsp:cNvSpPr/>
      </dsp:nvSpPr>
      <dsp:spPr>
        <a:xfrm>
          <a:off x="818573" y="1250411"/>
          <a:ext cx="5222240" cy="625205"/>
        </a:xfrm>
        <a:prstGeom prst="rect">
          <a:avLst/>
        </a:prstGeom>
        <a:solidFill>
          <a:schemeClr val="accent1">
            <a:shade val="80000"/>
            <a:hueOff val="236519"/>
            <a:satOff val="-13281"/>
            <a:lumOff val="11454"/>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6257" tIns="58420" rIns="58420" bIns="584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2300" kern="1200" dirty="0"/>
            <a:t>課程執行者即評鑑人員</a:t>
          </a:r>
        </a:p>
      </dsp:txBody>
      <dsp:txXfrm>
        <a:off x="818573" y="1250411"/>
        <a:ext cx="5222240" cy="625205"/>
      </dsp:txXfrm>
    </dsp:sp>
    <dsp:sp modelId="{53CCE211-6497-499E-86C2-214693EDB4C4}">
      <dsp:nvSpPr>
        <dsp:cNvPr id="0" name=""/>
        <dsp:cNvSpPr/>
      </dsp:nvSpPr>
      <dsp:spPr>
        <a:xfrm>
          <a:off x="427819" y="1172260"/>
          <a:ext cx="781507" cy="781507"/>
        </a:xfrm>
        <a:prstGeom prst="ellipse">
          <a:avLst/>
        </a:prstGeom>
        <a:solidFill>
          <a:schemeClr val="lt1">
            <a:hueOff val="0"/>
            <a:satOff val="0"/>
            <a:lumOff val="0"/>
            <a:alphaOff val="0"/>
          </a:schemeClr>
        </a:solidFill>
        <a:ln w="10000" cap="flat" cmpd="sng" algn="ctr">
          <a:solidFill>
            <a:schemeClr val="accent1">
              <a:shade val="80000"/>
              <a:hueOff val="236519"/>
              <a:satOff val="-13281"/>
              <a:lumOff val="11454"/>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8C5E8FC-C62D-4741-9E96-17FCD23C3E52}">
      <dsp:nvSpPr>
        <dsp:cNvPr id="0" name=""/>
        <dsp:cNvSpPr/>
      </dsp:nvSpPr>
      <dsp:spPr>
        <a:xfrm>
          <a:off x="818573" y="2188382"/>
          <a:ext cx="5222240" cy="625205"/>
        </a:xfrm>
        <a:prstGeom prst="rect">
          <a:avLst/>
        </a:prstGeom>
        <a:solidFill>
          <a:srgbClr val="7030A0"/>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6257"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kern="1200" dirty="0"/>
            <a:t>以學校相關人員擔任評鑑人員為主</a:t>
          </a:r>
        </a:p>
      </dsp:txBody>
      <dsp:txXfrm>
        <a:off x="818573" y="2188382"/>
        <a:ext cx="5222240" cy="625205"/>
      </dsp:txXfrm>
    </dsp:sp>
    <dsp:sp modelId="{E0500350-61D7-46EB-B3EF-2998204DE04C}">
      <dsp:nvSpPr>
        <dsp:cNvPr id="0" name=""/>
        <dsp:cNvSpPr/>
      </dsp:nvSpPr>
      <dsp:spPr>
        <a:xfrm>
          <a:off x="427819" y="2110232"/>
          <a:ext cx="781507" cy="781507"/>
        </a:xfrm>
        <a:prstGeom prst="ellipse">
          <a:avLst/>
        </a:prstGeom>
        <a:solidFill>
          <a:schemeClr val="lt1">
            <a:hueOff val="0"/>
            <a:satOff val="0"/>
            <a:lumOff val="0"/>
            <a:alphaOff val="0"/>
          </a:schemeClr>
        </a:solidFill>
        <a:ln w="10000" cap="flat" cmpd="sng" algn="ctr">
          <a:solidFill>
            <a:schemeClr val="accent1">
              <a:shade val="80000"/>
              <a:hueOff val="473038"/>
              <a:satOff val="-26563"/>
              <a:lumOff val="22907"/>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DBFEEDC-437B-4A50-BFEF-0F2F07383777}">
      <dsp:nvSpPr>
        <dsp:cNvPr id="0" name=""/>
        <dsp:cNvSpPr/>
      </dsp:nvSpPr>
      <dsp:spPr>
        <a:xfrm>
          <a:off x="460128" y="3126353"/>
          <a:ext cx="5580684" cy="625205"/>
        </a:xfrm>
        <a:prstGeom prst="rect">
          <a:avLst/>
        </a:prstGeom>
        <a:solidFill>
          <a:schemeClr val="accent4">
            <a:lumMod val="5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6257"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kern="1200" dirty="0"/>
            <a:t>校外專家學者擔任評鑑人員為輔</a:t>
          </a:r>
        </a:p>
      </dsp:txBody>
      <dsp:txXfrm>
        <a:off x="460128" y="3126353"/>
        <a:ext cx="5580684" cy="625205"/>
      </dsp:txXfrm>
    </dsp:sp>
    <dsp:sp modelId="{2A599904-C4EE-463D-8B85-6A68116AC774}">
      <dsp:nvSpPr>
        <dsp:cNvPr id="0" name=""/>
        <dsp:cNvSpPr/>
      </dsp:nvSpPr>
      <dsp:spPr>
        <a:xfrm>
          <a:off x="69375" y="3048203"/>
          <a:ext cx="781507" cy="781507"/>
        </a:xfrm>
        <a:prstGeom prst="ellipse">
          <a:avLst/>
        </a:prstGeom>
        <a:solidFill>
          <a:schemeClr val="lt1">
            <a:hueOff val="0"/>
            <a:satOff val="0"/>
            <a:lumOff val="0"/>
            <a:alphaOff val="0"/>
          </a:schemeClr>
        </a:solidFill>
        <a:ln w="10000" cap="flat" cmpd="sng" algn="ctr">
          <a:solidFill>
            <a:schemeClr val="accent1">
              <a:shade val="80000"/>
              <a:hueOff val="709557"/>
              <a:satOff val="-39844"/>
              <a:lumOff val="34361"/>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ABD47-1F50-44C9-95F7-F5A0632B363F}">
      <dsp:nvSpPr>
        <dsp:cNvPr id="0" name=""/>
        <dsp:cNvSpPr/>
      </dsp:nvSpPr>
      <dsp:spPr>
        <a:xfrm>
          <a:off x="3050" y="0"/>
          <a:ext cx="2934890" cy="4064000"/>
        </a:xfrm>
        <a:prstGeom prst="roundRect">
          <a:avLst>
            <a:gd name="adj" fmla="val 10000"/>
          </a:avLst>
        </a:prstGeom>
        <a:solidFill>
          <a:srgbClr val="FFCCCC"/>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zh-TW" altLang="en-US" sz="4300" kern="1200" dirty="0"/>
            <a:t>量化評鑑</a:t>
          </a:r>
        </a:p>
      </dsp:txBody>
      <dsp:txXfrm>
        <a:off x="3050" y="0"/>
        <a:ext cx="2934890" cy="1219200"/>
      </dsp:txXfrm>
    </dsp:sp>
    <dsp:sp modelId="{0DF2521A-17F8-4D20-9BDA-3DBC8DD14495}">
      <dsp:nvSpPr>
        <dsp:cNvPr id="0" name=""/>
        <dsp:cNvSpPr/>
      </dsp:nvSpPr>
      <dsp:spPr>
        <a:xfrm>
          <a:off x="296540" y="1219547"/>
          <a:ext cx="2347912" cy="798413"/>
        </a:xfrm>
        <a:prstGeom prst="roundRect">
          <a:avLst>
            <a:gd name="adj" fmla="val 10000"/>
          </a:avLst>
        </a:prstGeom>
        <a:solidFill>
          <a:schemeClr val="accent3">
            <a:lumMod val="7500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指標評鑑</a:t>
          </a:r>
        </a:p>
      </dsp:txBody>
      <dsp:txXfrm>
        <a:off x="319925" y="1242932"/>
        <a:ext cx="2301142" cy="751643"/>
      </dsp:txXfrm>
    </dsp:sp>
    <dsp:sp modelId="{F8F93DA9-22D6-46B8-8DE0-222F78CAD159}">
      <dsp:nvSpPr>
        <dsp:cNvPr id="0" name=""/>
        <dsp:cNvSpPr/>
      </dsp:nvSpPr>
      <dsp:spPr>
        <a:xfrm>
          <a:off x="296540" y="2140793"/>
          <a:ext cx="2347912" cy="798413"/>
        </a:xfrm>
        <a:prstGeom prst="roundRect">
          <a:avLst>
            <a:gd name="adj" fmla="val 10000"/>
          </a:avLst>
        </a:prstGeom>
        <a:solidFill>
          <a:schemeClr val="accent4">
            <a:lumMod val="7500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調查評鑑</a:t>
          </a:r>
        </a:p>
      </dsp:txBody>
      <dsp:txXfrm>
        <a:off x="319925" y="2164178"/>
        <a:ext cx="2301142" cy="751643"/>
      </dsp:txXfrm>
    </dsp:sp>
    <dsp:sp modelId="{60630189-65B8-4941-8336-F1067EFDC576}">
      <dsp:nvSpPr>
        <dsp:cNvPr id="0" name=""/>
        <dsp:cNvSpPr/>
      </dsp:nvSpPr>
      <dsp:spPr>
        <a:xfrm>
          <a:off x="296540" y="3062039"/>
          <a:ext cx="2347912" cy="798413"/>
        </a:xfrm>
        <a:prstGeom prst="roundRect">
          <a:avLst>
            <a:gd name="adj" fmla="val 10000"/>
          </a:avLst>
        </a:prstGeom>
        <a:solidFill>
          <a:schemeClr val="accent4">
            <a:lumMod val="5000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測驗評鑑</a:t>
          </a:r>
        </a:p>
      </dsp:txBody>
      <dsp:txXfrm>
        <a:off x="319925" y="3085424"/>
        <a:ext cx="2301142" cy="751643"/>
      </dsp:txXfrm>
    </dsp:sp>
    <dsp:sp modelId="{5BA18081-0444-4D84-9300-512C7B433C5B}">
      <dsp:nvSpPr>
        <dsp:cNvPr id="0" name=""/>
        <dsp:cNvSpPr/>
      </dsp:nvSpPr>
      <dsp:spPr>
        <a:xfrm>
          <a:off x="3158058" y="0"/>
          <a:ext cx="2934890" cy="4064000"/>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zh-TW" altLang="en-US" sz="4300" kern="1200" dirty="0"/>
            <a:t>質性評鑑</a:t>
          </a:r>
        </a:p>
      </dsp:txBody>
      <dsp:txXfrm>
        <a:off x="3158058" y="0"/>
        <a:ext cx="2934890" cy="1219200"/>
      </dsp:txXfrm>
    </dsp:sp>
    <dsp:sp modelId="{619833E1-E5FE-40AE-BB52-23444290FDCF}">
      <dsp:nvSpPr>
        <dsp:cNvPr id="0" name=""/>
        <dsp:cNvSpPr/>
      </dsp:nvSpPr>
      <dsp:spPr>
        <a:xfrm>
          <a:off x="3451547" y="1219547"/>
          <a:ext cx="2347912" cy="798413"/>
        </a:xfrm>
        <a:prstGeom prst="roundRect">
          <a:avLst>
            <a:gd name="adj" fmla="val 10000"/>
          </a:avLst>
        </a:prstGeom>
        <a:solidFill>
          <a:schemeClr val="tx2">
            <a:lumMod val="60000"/>
            <a:lumOff val="4000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觀察評鑑</a:t>
          </a:r>
        </a:p>
      </dsp:txBody>
      <dsp:txXfrm>
        <a:off x="3474932" y="1242932"/>
        <a:ext cx="2301142" cy="751643"/>
      </dsp:txXfrm>
    </dsp:sp>
    <dsp:sp modelId="{56FE8397-0126-47CA-9BDB-7A85AA2358A9}">
      <dsp:nvSpPr>
        <dsp:cNvPr id="0" name=""/>
        <dsp:cNvSpPr/>
      </dsp:nvSpPr>
      <dsp:spPr>
        <a:xfrm>
          <a:off x="3451547" y="2140793"/>
          <a:ext cx="2347912" cy="798413"/>
        </a:xfrm>
        <a:prstGeom prst="roundRect">
          <a:avLst>
            <a:gd name="adj" fmla="val 10000"/>
          </a:avLst>
        </a:prstGeom>
        <a:solidFill>
          <a:schemeClr val="accent3">
            <a:lumMod val="7500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訪談評鑑</a:t>
          </a:r>
        </a:p>
      </dsp:txBody>
      <dsp:txXfrm>
        <a:off x="3474932" y="2164178"/>
        <a:ext cx="2301142" cy="751643"/>
      </dsp:txXfrm>
    </dsp:sp>
    <dsp:sp modelId="{C6058249-01D1-44CF-B009-8D2350F5C703}">
      <dsp:nvSpPr>
        <dsp:cNvPr id="0" name=""/>
        <dsp:cNvSpPr/>
      </dsp:nvSpPr>
      <dsp:spPr>
        <a:xfrm>
          <a:off x="3451547" y="3062039"/>
          <a:ext cx="2347912" cy="798413"/>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座談評鑑</a:t>
          </a:r>
        </a:p>
      </dsp:txBody>
      <dsp:txXfrm>
        <a:off x="3474932" y="3085424"/>
        <a:ext cx="2301142" cy="7516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BFF84-66A4-4B43-8800-8483C504D3DE}">
      <dsp:nvSpPr>
        <dsp:cNvPr id="0" name=""/>
        <dsp:cNvSpPr/>
      </dsp:nvSpPr>
      <dsp:spPr>
        <a:xfrm>
          <a:off x="2102633" y="0"/>
          <a:ext cx="3153950" cy="909960"/>
        </a:xfrm>
        <a:prstGeom prst="rightArrow">
          <a:avLst>
            <a:gd name="adj1" fmla="val 75000"/>
            <a:gd name="adj2" fmla="val 50000"/>
          </a:avLst>
        </a:prstGeom>
        <a:solidFill>
          <a:srgbClr val="FFC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zh-TW" altLang="en-US" sz="1500" kern="1200" dirty="0"/>
            <a:t>檢討修正課程計畫</a:t>
          </a:r>
        </a:p>
        <a:p>
          <a:pPr marL="114300" lvl="1" indent="-114300" algn="l" defTabSz="666750">
            <a:lnSpc>
              <a:spcPct val="90000"/>
            </a:lnSpc>
            <a:spcBef>
              <a:spcPct val="0"/>
            </a:spcBef>
            <a:spcAft>
              <a:spcPct val="15000"/>
            </a:spcAft>
            <a:buChar char="•"/>
          </a:pPr>
          <a:r>
            <a:rPr lang="zh-TW" altLang="en-US" sz="1500" kern="1200" dirty="0"/>
            <a:t>提供課綱修訂參考</a:t>
          </a:r>
        </a:p>
      </dsp:txBody>
      <dsp:txXfrm>
        <a:off x="2102633" y="113745"/>
        <a:ext cx="2812715" cy="682470"/>
      </dsp:txXfrm>
    </dsp:sp>
    <dsp:sp modelId="{E4EDDE4E-67B5-41BC-B204-AC9EFA3E485F}">
      <dsp:nvSpPr>
        <dsp:cNvPr id="0" name=""/>
        <dsp:cNvSpPr/>
      </dsp:nvSpPr>
      <dsp:spPr>
        <a:xfrm>
          <a:off x="0" y="0"/>
          <a:ext cx="2102633" cy="909960"/>
        </a:xfrm>
        <a:prstGeom prst="roundRect">
          <a:avLst/>
        </a:prstGeom>
        <a:solidFill>
          <a:srgbClr val="002060"/>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回饋課程計畫</a:t>
          </a:r>
        </a:p>
      </dsp:txBody>
      <dsp:txXfrm>
        <a:off x="44421" y="44421"/>
        <a:ext cx="2013791" cy="821118"/>
      </dsp:txXfrm>
    </dsp:sp>
    <dsp:sp modelId="{34C8B367-9181-44E9-9782-63242F1173A2}">
      <dsp:nvSpPr>
        <dsp:cNvPr id="0" name=""/>
        <dsp:cNvSpPr/>
      </dsp:nvSpPr>
      <dsp:spPr>
        <a:xfrm>
          <a:off x="2102633" y="1000956"/>
          <a:ext cx="3153950" cy="909960"/>
        </a:xfrm>
        <a:prstGeom prst="rightArrow">
          <a:avLst>
            <a:gd name="adj1" fmla="val 75000"/>
            <a:gd name="adj2" fmla="val 50000"/>
          </a:avLst>
        </a:prstGeom>
        <a:solidFill>
          <a:srgbClr val="FFCCCC">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zh-TW" altLang="en-US" sz="1500" kern="1200" dirty="0"/>
            <a:t>省思教學活動策略</a:t>
          </a:r>
        </a:p>
        <a:p>
          <a:pPr marL="114300" lvl="1" indent="-114300" algn="l" defTabSz="666750">
            <a:lnSpc>
              <a:spcPct val="90000"/>
            </a:lnSpc>
            <a:spcBef>
              <a:spcPct val="0"/>
            </a:spcBef>
            <a:spcAft>
              <a:spcPct val="15000"/>
            </a:spcAft>
            <a:buChar char="•"/>
          </a:pPr>
          <a:r>
            <a:rPr lang="zh-TW" altLang="en-US" sz="1500" kern="1200" dirty="0"/>
            <a:t>評估成效及時補救</a:t>
          </a:r>
        </a:p>
      </dsp:txBody>
      <dsp:txXfrm>
        <a:off x="2102633" y="1114701"/>
        <a:ext cx="2812715" cy="682470"/>
      </dsp:txXfrm>
    </dsp:sp>
    <dsp:sp modelId="{CC9EC882-ED2B-4054-A7BD-3A998C16227B}">
      <dsp:nvSpPr>
        <dsp:cNvPr id="0" name=""/>
        <dsp:cNvSpPr/>
      </dsp:nvSpPr>
      <dsp:spPr>
        <a:xfrm>
          <a:off x="0" y="1000956"/>
          <a:ext cx="2102633" cy="909960"/>
        </a:xfrm>
        <a:prstGeom prst="roundRect">
          <a:avLst/>
        </a:prstGeom>
        <a:solidFill>
          <a:srgbClr val="006600"/>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提供教學省思</a:t>
          </a:r>
        </a:p>
      </dsp:txBody>
      <dsp:txXfrm>
        <a:off x="44421" y="1045377"/>
        <a:ext cx="2013791" cy="821118"/>
      </dsp:txXfrm>
    </dsp:sp>
    <dsp:sp modelId="{B47B454B-11A7-4AE7-87AC-B6E79B2F208D}">
      <dsp:nvSpPr>
        <dsp:cNvPr id="0" name=""/>
        <dsp:cNvSpPr/>
      </dsp:nvSpPr>
      <dsp:spPr>
        <a:xfrm>
          <a:off x="2102633" y="2001912"/>
          <a:ext cx="3153950" cy="909960"/>
        </a:xfrm>
        <a:prstGeom prst="rightArrow">
          <a:avLst>
            <a:gd name="adj1" fmla="val 75000"/>
            <a:gd name="adj2" fmla="val 50000"/>
          </a:avLst>
        </a:prstGeom>
        <a:solidFill>
          <a:schemeClr val="accent6">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zh-TW" altLang="en-US" sz="1500" kern="1200" dirty="0"/>
            <a:t>了解學生的學習成效</a:t>
          </a:r>
        </a:p>
        <a:p>
          <a:pPr marL="114300" lvl="1" indent="-114300" algn="l" defTabSz="666750">
            <a:lnSpc>
              <a:spcPct val="90000"/>
            </a:lnSpc>
            <a:spcBef>
              <a:spcPct val="0"/>
            </a:spcBef>
            <a:spcAft>
              <a:spcPct val="15000"/>
            </a:spcAft>
            <a:buChar char="•"/>
          </a:pPr>
          <a:r>
            <a:rPr lang="zh-TW" altLang="en-US" sz="1500" kern="1200" dirty="0"/>
            <a:t>進行補教教學或輔導</a:t>
          </a:r>
        </a:p>
      </dsp:txBody>
      <dsp:txXfrm>
        <a:off x="2102633" y="2115657"/>
        <a:ext cx="2812715" cy="682470"/>
      </dsp:txXfrm>
    </dsp:sp>
    <dsp:sp modelId="{473DDDDB-FFE9-4659-A883-75CEE4C81664}">
      <dsp:nvSpPr>
        <dsp:cNvPr id="0" name=""/>
        <dsp:cNvSpPr/>
      </dsp:nvSpPr>
      <dsp:spPr>
        <a:xfrm>
          <a:off x="0" y="2001912"/>
          <a:ext cx="2102633" cy="909960"/>
        </a:xfrm>
        <a:prstGeom prst="roundRect">
          <a:avLst/>
        </a:prstGeom>
        <a:solidFill>
          <a:srgbClr val="C00000"/>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進行學習輔導</a:t>
          </a:r>
        </a:p>
      </dsp:txBody>
      <dsp:txXfrm>
        <a:off x="44421" y="2046333"/>
        <a:ext cx="2013791" cy="821118"/>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6323B-AE99-4279-8052-AE7A4016ADA6}" type="datetimeFigureOut">
              <a:rPr lang="zh-TW" altLang="en-US" smtClean="0"/>
              <a:t>2021/8/22</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43613-DEE5-4CC7-9298-1E86929EBD12}" type="slidenum">
              <a:rPr lang="zh-TW" altLang="en-US" smtClean="0"/>
              <a:t>‹#›</a:t>
            </a:fld>
            <a:endParaRPr lang="zh-TW" altLang="en-US"/>
          </a:p>
        </p:txBody>
      </p:sp>
    </p:spTree>
    <p:extLst>
      <p:ext uri="{BB962C8B-B14F-4D97-AF65-F5344CB8AC3E}">
        <p14:creationId xmlns:p14="http://schemas.microsoft.com/office/powerpoint/2010/main" val="4055232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3B43613-DEE5-4CC7-9298-1E86929EBD12}" type="slidenum">
              <a:rPr lang="zh-TW" altLang="en-US" smtClean="0"/>
              <a:t>1</a:t>
            </a:fld>
            <a:endParaRPr lang="zh-TW" altLang="en-US"/>
          </a:p>
        </p:txBody>
      </p:sp>
    </p:spTree>
    <p:extLst>
      <p:ext uri="{BB962C8B-B14F-4D97-AF65-F5344CB8AC3E}">
        <p14:creationId xmlns:p14="http://schemas.microsoft.com/office/powerpoint/2010/main" val="125034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3B43613-DEE5-4CC7-9298-1E86929EBD12}" type="slidenum">
              <a:rPr lang="zh-TW" altLang="en-US" smtClean="0"/>
              <a:t>12</a:t>
            </a:fld>
            <a:endParaRPr lang="zh-TW" altLang="en-US"/>
          </a:p>
        </p:txBody>
      </p:sp>
    </p:spTree>
    <p:extLst>
      <p:ext uri="{BB962C8B-B14F-4D97-AF65-F5344CB8AC3E}">
        <p14:creationId xmlns:p14="http://schemas.microsoft.com/office/powerpoint/2010/main" val="278524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B43613-DEE5-4CC7-9298-1E86929EBD12}" type="slidenum">
              <a:rPr lang="zh-TW" altLang="en-US" smtClean="0"/>
              <a:t>44</a:t>
            </a:fld>
            <a:endParaRPr lang="zh-TW" altLang="en-US"/>
          </a:p>
        </p:txBody>
      </p:sp>
    </p:spTree>
    <p:extLst>
      <p:ext uri="{BB962C8B-B14F-4D97-AF65-F5344CB8AC3E}">
        <p14:creationId xmlns:p14="http://schemas.microsoft.com/office/powerpoint/2010/main" val="35312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D334D4A-6F51-4450-AFE8-06EB6B9C0AC5}" type="datetime1">
              <a:rPr lang="zh-TW" altLang="en-US" smtClean="0"/>
              <a:t>2021/8/22</a:t>
            </a:fld>
            <a:endParaRPr lang="zh-TW" altLang="en-US"/>
          </a:p>
        </p:txBody>
      </p:sp>
      <p:sp>
        <p:nvSpPr>
          <p:cNvPr id="17" name="頁尾版面配置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TW" altLang="en-US"/>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fld id="{058746CF-0AD6-4CF5-ACFA-8846B1CB9CE0}"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A11FA02C-9D1D-4469-8545-FC44811816AE}" type="datetime1">
              <a:rPr lang="zh-TW" altLang="en-US" smtClean="0"/>
              <a:t>2021/8/22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58746CF-0AD6-4CF5-ACFA-8846B1CB9CE0}"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0"/>
            <a:ext cx="2057400" cy="5516563"/>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a:xfrm>
            <a:off x="6553200" y="6248402"/>
            <a:ext cx="2209800" cy="365125"/>
          </a:xfrm>
        </p:spPr>
        <p:txBody>
          <a:bodyPr/>
          <a:lstStyle/>
          <a:p>
            <a:fld id="{432C7902-A1BD-4BA1-92AA-545FFE4F058D}" type="datetime1">
              <a:rPr lang="zh-TW" altLang="en-US" smtClean="0"/>
              <a:t>2021/8/22</a:t>
            </a:fld>
            <a:endParaRPr lang="zh-TW" altLang="en-US"/>
          </a:p>
        </p:txBody>
      </p:sp>
      <p:sp>
        <p:nvSpPr>
          <p:cNvPr id="5" name="頁尾版面配置區 4"/>
          <p:cNvSpPr>
            <a:spLocks noGrp="1"/>
          </p:cNvSpPr>
          <p:nvPr>
            <p:ph type="ftr" sz="quarter" idx="11"/>
          </p:nvPr>
        </p:nvSpPr>
        <p:spPr>
          <a:xfrm>
            <a:off x="457201" y="6248207"/>
            <a:ext cx="5573483" cy="365125"/>
          </a:xfrm>
        </p:spPr>
        <p:txBody>
          <a:bodyPr/>
          <a:lstStyle/>
          <a:p>
            <a:endParaRPr lang="zh-TW"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5989638" y="144462"/>
            <a:ext cx="533400" cy="244476"/>
          </a:xfrm>
        </p:spPr>
        <p:txBody>
          <a:bodyPr/>
          <a:lstStyle/>
          <a:p>
            <a:fld id="{058746CF-0AD6-4CF5-ACFA-8846B1CB9CE0}"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a:t>按一下以編輯母片標題樣式</a:t>
            </a:r>
            <a:endParaRPr kumimoji="0" lang="en-US"/>
          </a:p>
        </p:txBody>
      </p:sp>
      <p:sp>
        <p:nvSpPr>
          <p:cNvPr id="4" name="日期版面配置區 3"/>
          <p:cNvSpPr>
            <a:spLocks noGrp="1"/>
          </p:cNvSpPr>
          <p:nvPr>
            <p:ph type="dt" sz="half" idx="10"/>
          </p:nvPr>
        </p:nvSpPr>
        <p:spPr/>
        <p:txBody>
          <a:bodyPr/>
          <a:lstStyle/>
          <a:p>
            <a:fld id="{82F36244-C7E8-484B-9A27-9AB017DF0B09}" type="datetime1">
              <a:rPr lang="zh-TW" altLang="en-US" smtClean="0"/>
              <a:t>2021/8/22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058746CF-0AD6-4CF5-ACFA-8846B1CB9CE0}" type="slidenum">
              <a:rPr lang="zh-TW" altLang="en-US" smtClean="0"/>
              <a:t>‹#›</a:t>
            </a:fld>
            <a:endParaRPr lang="zh-TW" altLang="en-US"/>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a:t>按一下以編輯母片標題樣式</a:t>
            </a:r>
            <a:endParaRPr kumimoji="0" lang="en-US"/>
          </a:p>
        </p:txBody>
      </p:sp>
      <p:sp>
        <p:nvSpPr>
          <p:cNvPr id="12" name="日期版面配置區 11"/>
          <p:cNvSpPr>
            <a:spLocks noGrp="1"/>
          </p:cNvSpPr>
          <p:nvPr>
            <p:ph type="dt" sz="half" idx="10"/>
          </p:nvPr>
        </p:nvSpPr>
        <p:spPr/>
        <p:txBody>
          <a:bodyPr/>
          <a:lstStyle/>
          <a:p>
            <a:fld id="{73E8173D-7CFB-4865-99D4-092419D9D65D}" type="datetime1">
              <a:rPr lang="zh-TW" altLang="en-US" smtClean="0"/>
              <a:t>2021/8/22</a:t>
            </a:fld>
            <a:endParaRPr lang="zh-TW" altLang="en-US"/>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58746CF-0AD6-4CF5-ACFA-8846B1CB9CE0}" type="slidenum">
              <a:rPr lang="zh-TW" altLang="en-US" smtClean="0"/>
              <a:t>‹#›</a:t>
            </a:fld>
            <a:endParaRPr lang="zh-TW" altLang="en-US"/>
          </a:p>
        </p:txBody>
      </p:sp>
      <p:sp>
        <p:nvSpPr>
          <p:cNvPr id="14" name="頁尾版面配置區 13"/>
          <p:cNvSpPr>
            <a:spLocks noGrp="1"/>
          </p:cNvSpPr>
          <p:nvPr>
            <p:ph type="ftr" sz="quarter" idx="12"/>
          </p:nvPr>
        </p:nvSpPr>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8" name="日期版面配置區 7"/>
          <p:cNvSpPr>
            <a:spLocks noGrp="1"/>
          </p:cNvSpPr>
          <p:nvPr>
            <p:ph type="dt" sz="half" idx="15"/>
          </p:nvPr>
        </p:nvSpPr>
        <p:spPr/>
        <p:txBody>
          <a:bodyPr rtlCol="0"/>
          <a:lstStyle/>
          <a:p>
            <a:fld id="{3DF9A9A4-06FA-4B8B-8232-027ECDB7C155}" type="datetime1">
              <a:rPr lang="zh-TW" altLang="en-US" smtClean="0"/>
              <a:t>2021/8/22</a:t>
            </a:fld>
            <a:endParaRPr lang="zh-TW" altLang="en-US"/>
          </a:p>
        </p:txBody>
      </p:sp>
      <p:sp>
        <p:nvSpPr>
          <p:cNvPr id="10" name="投影片編號版面配置區 9"/>
          <p:cNvSpPr>
            <a:spLocks noGrp="1"/>
          </p:cNvSpPr>
          <p:nvPr>
            <p:ph type="sldNum" sz="quarter" idx="16"/>
          </p:nvPr>
        </p:nvSpPr>
        <p:spPr/>
        <p:txBody>
          <a:bodyPr rtlCol="0"/>
          <a:lstStyle/>
          <a:p>
            <a:fld id="{058746CF-0AD6-4CF5-ACFA-8846B1CB9CE0}" type="slidenum">
              <a:rPr lang="zh-TW" altLang="en-US" smtClean="0"/>
              <a:t>‹#›</a:t>
            </a:fld>
            <a:endParaRPr lang="zh-TW" altLang="en-US"/>
          </a:p>
        </p:txBody>
      </p:sp>
      <p:sp>
        <p:nvSpPr>
          <p:cNvPr id="12" name="頁尾版面配置區 11"/>
          <p:cNvSpPr>
            <a:spLocks noGrp="1"/>
          </p:cNvSpPr>
          <p:nvPr>
            <p:ph type="ftr" sz="quarter" idx="17"/>
          </p:nvPr>
        </p:nvSpPr>
        <p:spPr/>
        <p:txBody>
          <a:bodyPr rtlCol="0"/>
          <a:lstStyle/>
          <a:p>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0" name="日期版面配置區 9"/>
          <p:cNvSpPr>
            <a:spLocks noGrp="1"/>
          </p:cNvSpPr>
          <p:nvPr>
            <p:ph type="dt" sz="half" idx="15"/>
          </p:nvPr>
        </p:nvSpPr>
        <p:spPr/>
        <p:txBody>
          <a:bodyPr rtlCol="0"/>
          <a:lstStyle/>
          <a:p>
            <a:fld id="{4F5FE65A-0BC5-4245-8E45-32EC4CD34466}" type="datetime1">
              <a:rPr lang="zh-TW" altLang="en-US" smtClean="0"/>
              <a:t>2021/8/22</a:t>
            </a:fld>
            <a:endParaRPr lang="zh-TW" altLang="en-US"/>
          </a:p>
        </p:txBody>
      </p:sp>
      <p:sp>
        <p:nvSpPr>
          <p:cNvPr id="12" name="投影片編號版面配置區 11"/>
          <p:cNvSpPr>
            <a:spLocks noGrp="1"/>
          </p:cNvSpPr>
          <p:nvPr>
            <p:ph type="sldNum" sz="quarter" idx="16"/>
          </p:nvPr>
        </p:nvSpPr>
        <p:spPr/>
        <p:txBody>
          <a:bodyPr rtlCol="0"/>
          <a:lstStyle/>
          <a:p>
            <a:fld id="{058746CF-0AD6-4CF5-ACFA-8846B1CB9CE0}" type="slidenum">
              <a:rPr lang="zh-TW" altLang="en-US" smtClean="0"/>
              <a:t>‹#›</a:t>
            </a:fld>
            <a:endParaRPr lang="zh-TW" altLang="en-US"/>
          </a:p>
        </p:txBody>
      </p:sp>
      <p:sp>
        <p:nvSpPr>
          <p:cNvPr id="14" name="頁尾版面配置區 13"/>
          <p:cNvSpPr>
            <a:spLocks noGrp="1"/>
          </p:cNvSpPr>
          <p:nvPr>
            <p:ph type="ftr" sz="quarter" idx="17"/>
          </p:nvPr>
        </p:nvSpPr>
        <p:spPr/>
        <p:txBody>
          <a:bodyPr rtlCol="0"/>
          <a:lstStyle/>
          <a:p>
            <a:endParaRPr lang="zh-TW" alt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02F72354-9AEA-47AF-A4A1-D639B7C1F491}" type="datetime1">
              <a:rPr lang="zh-TW" altLang="en-US" smtClean="0"/>
              <a:t>2021/8/22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058746CF-0AD6-4CF5-ACFA-8846B1CB9CE0}"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AE56864-67AF-4AAA-A922-B77B9C43FF47}" type="datetime1">
              <a:rPr lang="zh-TW" altLang="en-US" smtClean="0"/>
              <a:t>2021/8/22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fld id="{058746CF-0AD6-4CF5-ACFA-8846B1CB9CE0}"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a:t>按一下以編輯母片標題樣式</a:t>
            </a:r>
            <a:endParaRPr kumimoji="0" lang="en-US"/>
          </a:p>
        </p:txBody>
      </p:sp>
      <p:sp>
        <p:nvSpPr>
          <p:cNvPr id="5" name="日期版面配置區 4"/>
          <p:cNvSpPr>
            <a:spLocks noGrp="1"/>
          </p:cNvSpPr>
          <p:nvPr>
            <p:ph type="dt" sz="half" idx="10"/>
          </p:nvPr>
        </p:nvSpPr>
        <p:spPr/>
        <p:txBody>
          <a:bodyPr/>
          <a:lstStyle/>
          <a:p>
            <a:fld id="{01526DF0-037A-4746-B2D9-08ECE106167B}" type="datetime1">
              <a:rPr lang="zh-TW" altLang="en-US" smtClean="0"/>
              <a:t>2021/8/22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058746CF-0AD6-4CF5-ACFA-8846B1CB9CE0}" type="slidenum">
              <a:rPr lang="zh-TW" altLang="en-US" smtClean="0"/>
              <a:t>‹#›</a:t>
            </a:fld>
            <a:endParaRPr lang="zh-TW" alt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6248400" y="6248400"/>
            <a:ext cx="2667000" cy="365125"/>
          </a:xfrm>
        </p:spPr>
        <p:txBody>
          <a:bodyPr rtlCol="0"/>
          <a:lstStyle/>
          <a:p>
            <a:fld id="{B09D6EF6-18DD-403C-9C8D-3EE2CFD6E969}" type="datetime1">
              <a:rPr lang="zh-TW" altLang="en-US" smtClean="0"/>
              <a:t>2021/8/22</a:t>
            </a:fld>
            <a:endParaRPr lang="zh-TW" altLang="en-US"/>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fld id="{058746CF-0AD6-4CF5-ACFA-8846B1CB9CE0}" type="slidenum">
              <a:rPr lang="zh-TW" altLang="en-US" smtClean="0"/>
              <a:t>‹#›</a:t>
            </a:fld>
            <a:endParaRPr lang="zh-TW" altLang="en-US"/>
          </a:p>
        </p:txBody>
      </p:sp>
      <p:sp>
        <p:nvSpPr>
          <p:cNvPr id="14" name="頁尾版面配置區 13"/>
          <p:cNvSpPr>
            <a:spLocks noGrp="1"/>
          </p:cNvSpPr>
          <p:nvPr>
            <p:ph type="ftr" sz="quarter" idx="12"/>
          </p:nvPr>
        </p:nvSpPr>
        <p:spPr>
          <a:xfrm>
            <a:off x="1600200" y="6248206"/>
            <a:ext cx="4572000" cy="365125"/>
          </a:xfrm>
        </p:spPr>
        <p:txBody>
          <a:bodyPr rtlCol="0"/>
          <a:lstStyle/>
          <a:p>
            <a:endParaRPr lang="zh-TW" alt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ED0644F-73A8-47CE-8E1F-A9386F43A816}" type="datetime1">
              <a:rPr lang="zh-TW" altLang="en-US" smtClean="0"/>
              <a:t>2021/8/22</a:t>
            </a:fld>
            <a:endParaRPr lang="zh-TW" altLang="en-US"/>
          </a:p>
        </p:txBody>
      </p:sp>
      <p:sp>
        <p:nvSpPr>
          <p:cNvPr id="3" name="頁尾版面配置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58746CF-0AD6-4CF5-ACFA-8846B1CB9CE0}"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Microsoft_Word_97_-_2003_Document.doc"/><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Microsoft_Word_97_-_2003_Document1.doc"/><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3FREECOM HDD\80 harddish 資料\My Documents1\圖庫資料\背景\新增資料夾\imagesCAS7RW5F.jpg"/>
          <p:cNvPicPr>
            <a:picLocks noChangeAspect="1" noChangeArrowheads="1"/>
          </p:cNvPicPr>
          <p:nvPr/>
        </p:nvPicPr>
        <p:blipFill rotWithShape="1">
          <a:blip r:embed="rId3">
            <a:extLst>
              <a:ext uri="{28A0092B-C50C-407E-A947-70E740481C1C}">
                <a14:useLocalDpi xmlns:a14="http://schemas.microsoft.com/office/drawing/2010/main" val="0"/>
              </a:ext>
            </a:extLst>
          </a:blip>
          <a:srcRect t="9784" b="16143"/>
          <a:stretch/>
        </p:blipFill>
        <p:spPr bwMode="auto">
          <a:xfrm>
            <a:off x="0" y="18306"/>
            <a:ext cx="9144000" cy="5858966"/>
          </a:xfrm>
          <a:prstGeom prst="rect">
            <a:avLst/>
          </a:prstGeom>
          <a:noFill/>
          <a:extLst>
            <a:ext uri="{909E8E84-426E-40DD-AFC4-6F175D3DCCD1}">
              <a14:hiddenFill xmlns:a14="http://schemas.microsoft.com/office/drawing/2010/main">
                <a:solidFill>
                  <a:srgbClr val="FFFFFF"/>
                </a:solidFill>
              </a14:hiddenFill>
            </a:ext>
          </a:extLst>
        </p:spPr>
      </p:pic>
      <p:sp>
        <p:nvSpPr>
          <p:cNvPr id="17" name="副標題 16"/>
          <p:cNvSpPr>
            <a:spLocks noGrp="1"/>
          </p:cNvSpPr>
          <p:nvPr>
            <p:ph type="subTitle" idx="1"/>
          </p:nvPr>
        </p:nvSpPr>
        <p:spPr/>
        <p:txBody>
          <a:bodyPr/>
          <a:lstStyle/>
          <a:p>
            <a:r>
              <a:rPr lang="en-US" altLang="zh-TW" dirty="0"/>
              <a:t>110.08.23</a:t>
            </a:r>
            <a:endParaRPr lang="zh-TW" altLang="en-US" dirty="0"/>
          </a:p>
        </p:txBody>
      </p:sp>
      <p:sp>
        <p:nvSpPr>
          <p:cNvPr id="2" name="文字方塊 1"/>
          <p:cNvSpPr txBox="1"/>
          <p:nvPr/>
        </p:nvSpPr>
        <p:spPr>
          <a:xfrm>
            <a:off x="1918338" y="2400123"/>
            <a:ext cx="6186309" cy="1200329"/>
          </a:xfrm>
          <a:prstGeom prst="rect">
            <a:avLst/>
          </a:prstGeom>
          <a:noFill/>
        </p:spPr>
        <p:txBody>
          <a:bodyPr wrap="none" rtlCol="0">
            <a:spAutoFit/>
          </a:bodyPr>
          <a:lstStyle/>
          <a:p>
            <a:pPr algn="ctr"/>
            <a:r>
              <a:rPr lang="zh-TW" altLang="en-US" sz="3600" dirty="0">
                <a:solidFill>
                  <a:schemeClr val="bg2">
                    <a:lumMod val="50000"/>
                  </a:schemeClr>
                </a:solidFill>
              </a:rPr>
              <a:t>十二年國民基本教育課程綱要</a:t>
            </a:r>
            <a:endParaRPr lang="en-US" altLang="zh-TW" sz="3600" dirty="0">
              <a:solidFill>
                <a:schemeClr val="bg2">
                  <a:lumMod val="50000"/>
                </a:schemeClr>
              </a:solidFill>
            </a:endParaRPr>
          </a:p>
          <a:p>
            <a:pPr algn="ctr"/>
            <a:r>
              <a:rPr lang="zh-TW" altLang="en-US" sz="3600" dirty="0">
                <a:solidFill>
                  <a:schemeClr val="bg2">
                    <a:lumMod val="50000"/>
                  </a:schemeClr>
                </a:solidFill>
              </a:rPr>
              <a:t>─學校課程評鑑規劃與實作</a:t>
            </a:r>
            <a:endParaRPr lang="zh-TW" altLang="en-US" sz="3600" dirty="0"/>
          </a:p>
        </p:txBody>
      </p:sp>
      <p:sp>
        <p:nvSpPr>
          <p:cNvPr id="3" name="投影片編號版面配置區 2"/>
          <p:cNvSpPr>
            <a:spLocks noGrp="1"/>
          </p:cNvSpPr>
          <p:nvPr>
            <p:ph type="sldNum" sz="quarter" idx="12"/>
          </p:nvPr>
        </p:nvSpPr>
        <p:spPr/>
        <p:txBody>
          <a:bodyPr/>
          <a:lstStyle/>
          <a:p>
            <a:fld id="{058746CF-0AD6-4CF5-ACFA-8846B1CB9CE0}" type="slidenum">
              <a:rPr lang="zh-TW" altLang="en-US" smtClean="0"/>
              <a:t>1</a:t>
            </a:fld>
            <a:endParaRPr lang="zh-TW" altLang="en-US"/>
          </a:p>
        </p:txBody>
      </p:sp>
    </p:spTree>
    <p:extLst>
      <p:ext uri="{BB962C8B-B14F-4D97-AF65-F5344CB8AC3E}">
        <p14:creationId xmlns:p14="http://schemas.microsoft.com/office/powerpoint/2010/main" val="405577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貳、</a:t>
            </a:r>
            <a:r>
              <a:rPr lang="zh-TW" altLang="en-US" sz="4000" dirty="0">
                <a:solidFill>
                  <a:schemeClr val="bg1"/>
                </a:solidFill>
              </a:rPr>
              <a:t>課程評鑑的意義與內涵</a:t>
            </a:r>
          </a:p>
        </p:txBody>
      </p:sp>
      <p:sp>
        <p:nvSpPr>
          <p:cNvPr id="3" name="投影片編號版面配置區 2"/>
          <p:cNvSpPr>
            <a:spLocks noGrp="1"/>
          </p:cNvSpPr>
          <p:nvPr>
            <p:ph type="sldNum" sz="quarter" idx="11"/>
          </p:nvPr>
        </p:nvSpPr>
        <p:spPr/>
        <p:txBody>
          <a:bodyPr/>
          <a:lstStyle/>
          <a:p>
            <a:fld id="{058746CF-0AD6-4CF5-ACFA-8846B1CB9CE0}" type="slidenum">
              <a:rPr lang="zh-TW" altLang="en-US" smtClean="0"/>
              <a:t>10</a:t>
            </a:fld>
            <a:endParaRPr lang="zh-TW" altLang="en-US"/>
          </a:p>
        </p:txBody>
      </p:sp>
    </p:spTree>
    <p:extLst>
      <p:ext uri="{BB962C8B-B14F-4D97-AF65-F5344CB8AC3E}">
        <p14:creationId xmlns:p14="http://schemas.microsoft.com/office/powerpoint/2010/main" val="2597510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內容版面配置區 2"/>
          <p:cNvSpPr>
            <a:spLocks noGrp="1"/>
          </p:cNvSpPr>
          <p:nvPr>
            <p:ph sz="quarter" idx="1"/>
          </p:nvPr>
        </p:nvSpPr>
        <p:spPr>
          <a:xfrm>
            <a:off x="301625" y="1527175"/>
            <a:ext cx="8504238" cy="4572000"/>
          </a:xfrm>
        </p:spPr>
        <p:txBody>
          <a:bodyPr>
            <a:normAutofit/>
          </a:bodyPr>
          <a:lstStyle/>
          <a:p>
            <a:pPr marL="533400" indent="-533400">
              <a:lnSpc>
                <a:spcPts val="3500"/>
              </a:lnSpc>
              <a:buFont typeface="Wingdings 2" pitchFamily="18" charset="2"/>
              <a:buNone/>
            </a:pPr>
            <a:r>
              <a:rPr lang="zh-TW" altLang="en-US" sz="2400" dirty="0">
                <a:latin typeface="細明體" panose="02020509000000000000" pitchFamily="49" charset="-120"/>
                <a:ea typeface="細明體" panose="02020509000000000000" pitchFamily="49" charset="-120"/>
              </a:rPr>
              <a:t>一、</a:t>
            </a:r>
            <a:r>
              <a:rPr lang="zh-TW" altLang="zh-TW" sz="2400" dirty="0">
                <a:latin typeface="細明體" panose="02020509000000000000" pitchFamily="49" charset="-120"/>
                <a:ea typeface="細明體" panose="02020509000000000000" pitchFamily="49" charset="-120"/>
              </a:rPr>
              <a:t>課程評鑑的意義</a:t>
            </a:r>
          </a:p>
          <a:p>
            <a:pPr marL="533400" indent="-533400" eaLnBrk="1" hangingPunct="1">
              <a:lnSpc>
                <a:spcPts val="3500"/>
              </a:lnSpc>
              <a:buFont typeface="Wingdings" pitchFamily="2" charset="2"/>
              <a:buNone/>
            </a:pP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一</a:t>
            </a: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評鑑：</a:t>
            </a:r>
            <a:r>
              <a:rPr lang="zh-TW" altLang="zh-TW" sz="2400" dirty="0">
                <a:latin typeface="細明體" panose="02020509000000000000" pitchFamily="49" charset="-120"/>
                <a:ea typeface="細明體" panose="02020509000000000000" pitchFamily="49" charset="-120"/>
              </a:rPr>
              <a:t>指個人或團體對某一事件、人物或歷程</a:t>
            </a:r>
            <a:r>
              <a:rPr lang="zh-TW" altLang="en-US" sz="2400" dirty="0">
                <a:latin typeface="細明體" panose="02020509000000000000" pitchFamily="49" charset="-120"/>
                <a:ea typeface="細明體" panose="02020509000000000000" pitchFamily="49" charset="-120"/>
              </a:rPr>
              <a:t>，進行有目標、有系統的評估探究，並對其優劣進行</a:t>
            </a:r>
            <a:r>
              <a:rPr lang="zh-TW" altLang="zh-TW" sz="2400" dirty="0">
                <a:latin typeface="細明體" panose="02020509000000000000" pitchFamily="49" charset="-120"/>
                <a:ea typeface="細明體" panose="02020509000000000000" pitchFamily="49" charset="-120"/>
              </a:rPr>
              <a:t>價值判斷</a:t>
            </a:r>
            <a:r>
              <a:rPr lang="zh-TW" altLang="en-US" sz="2400" dirty="0">
                <a:latin typeface="細明體" panose="02020509000000000000" pitchFamily="49" charset="-120"/>
                <a:ea typeface="細明體" panose="02020509000000000000" pitchFamily="49" charset="-120"/>
              </a:rPr>
              <a:t>的</a:t>
            </a:r>
            <a:r>
              <a:rPr lang="zh-TW" altLang="zh-TW" sz="2400" dirty="0">
                <a:latin typeface="細明體" panose="02020509000000000000" pitchFamily="49" charset="-120"/>
                <a:ea typeface="細明體" panose="02020509000000000000" pitchFamily="49" charset="-120"/>
              </a:rPr>
              <a:t>歷程</a:t>
            </a:r>
            <a:r>
              <a:rPr lang="zh-TW" altLang="en-US" sz="2400" dirty="0">
                <a:latin typeface="細明體" panose="02020509000000000000" pitchFamily="49" charset="-120"/>
                <a:ea typeface="細明體" panose="02020509000000000000" pitchFamily="49" charset="-120"/>
              </a:rPr>
              <a:t>。其目的在於增進相關人員對於其規劃設計、發展歷程、內容品質之理解，以支持其後續作決定的基礎的。</a:t>
            </a:r>
            <a:endParaRPr lang="en-US" altLang="zh-TW" sz="2400" dirty="0">
              <a:latin typeface="細明體" panose="02020509000000000000" pitchFamily="49" charset="-120"/>
              <a:ea typeface="細明體" panose="02020509000000000000" pitchFamily="49" charset="-120"/>
            </a:endParaRPr>
          </a:p>
          <a:p>
            <a:pPr marL="533400" indent="-533400">
              <a:lnSpc>
                <a:spcPts val="3500"/>
              </a:lnSpc>
              <a:buNone/>
            </a:pPr>
            <a:r>
              <a:rPr lang="zh-TW" altLang="en-US" sz="2800" dirty="0"/>
              <a:t>             </a:t>
            </a:r>
            <a:endParaRPr lang="en-US" altLang="zh-TW" sz="2400" dirty="0">
              <a:latin typeface="Arial Narrow" pitchFamily="34" charset="0"/>
            </a:endParaRPr>
          </a:p>
          <a:p>
            <a:pPr marL="533400" indent="-533400">
              <a:lnSpc>
                <a:spcPts val="3500"/>
              </a:lnSpc>
              <a:buNone/>
            </a:pPr>
            <a:endParaRPr lang="en-US" altLang="zh-TW" sz="2400" dirty="0">
              <a:latin typeface="Arial Narrow" pitchFamily="34" charset="0"/>
            </a:endParaRPr>
          </a:p>
        </p:txBody>
      </p:sp>
      <p:sp>
        <p:nvSpPr>
          <p:cNvPr id="2" name="標題 1"/>
          <p:cNvSpPr>
            <a:spLocks noGrp="1"/>
          </p:cNvSpPr>
          <p:nvPr>
            <p:ph type="title"/>
          </p:nvPr>
        </p:nvSpPr>
        <p:spPr/>
        <p:txBody>
          <a:bodyPr/>
          <a:lstStyle/>
          <a:p>
            <a:endParaRPr lang="zh-TW" altLang="en-US"/>
          </a:p>
        </p:txBody>
      </p:sp>
      <p:sp>
        <p:nvSpPr>
          <p:cNvPr id="3" name="投影片編號版面配置區 2"/>
          <p:cNvSpPr>
            <a:spLocks noGrp="1"/>
          </p:cNvSpPr>
          <p:nvPr>
            <p:ph type="sldNum" sz="quarter" idx="12"/>
          </p:nvPr>
        </p:nvSpPr>
        <p:spPr/>
        <p:txBody>
          <a:bodyPr>
            <a:normAutofit fontScale="85000" lnSpcReduction="20000"/>
          </a:bodyPr>
          <a:lstStyle/>
          <a:p>
            <a:fld id="{058746CF-0AD6-4CF5-ACFA-8846B1CB9CE0}" type="slidenum">
              <a:rPr lang="zh-TW" altLang="en-US" smtClean="0"/>
              <a:t>11</a:t>
            </a:fld>
            <a:endParaRPr lang="zh-TW" altLang="en-US"/>
          </a:p>
        </p:txBody>
      </p:sp>
    </p:spTree>
    <p:extLst>
      <p:ext uri="{BB962C8B-B14F-4D97-AF65-F5344CB8AC3E}">
        <p14:creationId xmlns:p14="http://schemas.microsoft.com/office/powerpoint/2010/main" val="2542028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pPr marL="449263" indent="-449263">
              <a:buNone/>
              <a:tabLst>
                <a:tab pos="449263" algn="l"/>
              </a:tabLst>
            </a:pP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二</a:t>
            </a: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課程評鑑：</a:t>
            </a:r>
            <a:endParaRPr lang="en-US" altLang="zh-TW" sz="2400" dirty="0">
              <a:latin typeface="細明體" panose="02020509000000000000" pitchFamily="49" charset="-120"/>
              <a:ea typeface="細明體" panose="02020509000000000000" pitchFamily="49" charset="-120"/>
            </a:endParaRPr>
          </a:p>
          <a:p>
            <a:pPr marL="449263" indent="-449263">
              <a:buNone/>
              <a:tabLst>
                <a:tab pos="449263" algn="l"/>
              </a:tabLst>
            </a:pPr>
            <a:r>
              <a:rPr lang="zh-TW" altLang="en-US" sz="2400" dirty="0">
                <a:latin typeface="細明體" panose="02020509000000000000" pitchFamily="49" charset="-120"/>
                <a:ea typeface="細明體" panose="02020509000000000000" pitchFamily="49" charset="-120"/>
              </a:rPr>
              <a:t>      係指教育人員基於教育活動的目的，系統蒐集有關課程目標、課程內容、課程實施及課程成效等教育活動歷程中的相關資料，以判斷課程品質與價值的行動，做為課程精進與調整的重要依據。</a:t>
            </a:r>
          </a:p>
          <a:p>
            <a:endParaRPr lang="zh-TW" altLang="en-US" dirty="0"/>
          </a:p>
        </p:txBody>
      </p:sp>
      <p:graphicFrame>
        <p:nvGraphicFramePr>
          <p:cNvPr id="13" name="資料庫圖表 12"/>
          <p:cNvGraphicFramePr/>
          <p:nvPr>
            <p:extLst>
              <p:ext uri="{D42A27DB-BD31-4B8C-83A1-F6EECF244321}">
                <p14:modId xmlns:p14="http://schemas.microsoft.com/office/powerpoint/2010/main" val="2389879450"/>
              </p:ext>
            </p:extLst>
          </p:nvPr>
        </p:nvGraphicFramePr>
        <p:xfrm>
          <a:off x="3419872" y="3501008"/>
          <a:ext cx="4933981" cy="3127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12</a:t>
            </a:fld>
            <a:endParaRPr lang="zh-TW" altLang="en-US"/>
          </a:p>
        </p:txBody>
      </p:sp>
    </p:spTree>
    <p:extLst>
      <p:ext uri="{BB962C8B-B14F-4D97-AF65-F5344CB8AC3E}">
        <p14:creationId xmlns:p14="http://schemas.microsoft.com/office/powerpoint/2010/main" val="410050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defRPr/>
            </a:pPr>
            <a:endParaRPr lang="zh-TW" altLang="en-US"/>
          </a:p>
        </p:txBody>
      </p:sp>
      <p:sp>
        <p:nvSpPr>
          <p:cNvPr id="26627" name="內容版面配置區 2"/>
          <p:cNvSpPr>
            <a:spLocks noGrp="1"/>
          </p:cNvSpPr>
          <p:nvPr>
            <p:ph sz="quarter" idx="1"/>
          </p:nvPr>
        </p:nvSpPr>
        <p:spPr>
          <a:xfrm>
            <a:off x="301625" y="1527175"/>
            <a:ext cx="8504238" cy="4572000"/>
          </a:xfrm>
        </p:spPr>
        <p:txBody>
          <a:bodyPr>
            <a:normAutofit/>
          </a:bodyPr>
          <a:lstStyle/>
          <a:p>
            <a:pPr marL="0" indent="0" eaLnBrk="1" hangingPunct="1">
              <a:buFont typeface="Wingdings 2" pitchFamily="18" charset="2"/>
              <a:buNone/>
            </a:pP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三</a:t>
            </a: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課程評鑑的分類</a:t>
            </a:r>
            <a:endParaRPr lang="en-US" altLang="zh-TW" sz="2400" dirty="0">
              <a:latin typeface="細明體" panose="02020509000000000000" pitchFamily="49" charset="-120"/>
              <a:ea typeface="細明體" panose="02020509000000000000" pitchFamily="49" charset="-120"/>
            </a:endParaRPr>
          </a:p>
          <a:p>
            <a:pPr marL="0" indent="0" eaLnBrk="1" hangingPunct="1">
              <a:buFont typeface="Wingdings 2" pitchFamily="18" charset="2"/>
              <a:buNone/>
            </a:pPr>
            <a:r>
              <a:rPr lang="zh-TW" altLang="en-US" sz="2400" dirty="0">
                <a:latin typeface="細明體" panose="02020509000000000000" pitchFamily="49" charset="-120"/>
                <a:ea typeface="細明體" panose="02020509000000000000" pitchFamily="49" charset="-120"/>
              </a:rPr>
              <a:t>   </a:t>
            </a:r>
            <a:r>
              <a:rPr lang="en-US" altLang="zh-TW" sz="2400" dirty="0">
                <a:latin typeface="細明體" panose="02020509000000000000" pitchFamily="49" charset="-120"/>
                <a:ea typeface="細明體" panose="02020509000000000000" pitchFamily="49" charset="-120"/>
              </a:rPr>
              <a:t>1.</a:t>
            </a:r>
            <a:r>
              <a:rPr lang="zh-TW" altLang="en-US" sz="2400" dirty="0">
                <a:latin typeface="細明體" panose="02020509000000000000" pitchFamily="49" charset="-120"/>
                <a:ea typeface="細明體" panose="02020509000000000000" pitchFamily="49" charset="-120"/>
              </a:rPr>
              <a:t>就評鑑的發展：</a:t>
            </a:r>
            <a:r>
              <a:rPr lang="zh-TW" altLang="zh-TW" sz="2400" dirty="0">
                <a:latin typeface="細明體" panose="02020509000000000000" pitchFamily="49" charset="-120"/>
                <a:ea typeface="細明體" panose="02020509000000000000" pitchFamily="49" charset="-120"/>
              </a:rPr>
              <a:t>形成性評鑑與總結性評鑑</a:t>
            </a:r>
            <a:endParaRPr lang="en-US" altLang="zh-TW" sz="2400" dirty="0">
              <a:latin typeface="細明體" panose="02020509000000000000" pitchFamily="49" charset="-120"/>
              <a:ea typeface="細明體" panose="02020509000000000000" pitchFamily="49" charset="-120"/>
            </a:endParaRPr>
          </a:p>
          <a:p>
            <a:pPr marL="0" indent="0" eaLnBrk="1" hangingPunct="1">
              <a:buFont typeface="Wingdings 2" pitchFamily="18" charset="2"/>
              <a:buNone/>
            </a:pPr>
            <a:r>
              <a:rPr lang="zh-TW" altLang="en-US" sz="2400" dirty="0">
                <a:latin typeface="細明體" panose="02020509000000000000" pitchFamily="49" charset="-120"/>
                <a:ea typeface="細明體" panose="02020509000000000000" pitchFamily="49" charset="-120"/>
              </a:rPr>
              <a:t>   </a:t>
            </a:r>
            <a:r>
              <a:rPr lang="en-US" altLang="zh-TW" sz="2400" dirty="0">
                <a:latin typeface="細明體" panose="02020509000000000000" pitchFamily="49" charset="-120"/>
                <a:ea typeface="細明體" panose="02020509000000000000" pitchFamily="49" charset="-120"/>
              </a:rPr>
              <a:t>2.</a:t>
            </a:r>
            <a:r>
              <a:rPr lang="zh-TW" altLang="en-US" sz="2400" dirty="0">
                <a:latin typeface="細明體" panose="02020509000000000000" pitchFamily="49" charset="-120"/>
                <a:ea typeface="細明體" panose="02020509000000000000" pitchFamily="49" charset="-120"/>
              </a:rPr>
              <a:t>就評鑑的人員：外部評鑑與內部評鑑</a:t>
            </a:r>
            <a:endParaRPr lang="en-US" altLang="zh-TW" sz="2400" dirty="0">
              <a:latin typeface="細明體" panose="02020509000000000000" pitchFamily="49" charset="-120"/>
              <a:ea typeface="細明體" panose="02020509000000000000" pitchFamily="49" charset="-120"/>
            </a:endParaRPr>
          </a:p>
          <a:p>
            <a:pPr marL="0" indent="0" eaLnBrk="1" hangingPunct="1">
              <a:buFont typeface="Wingdings 2" pitchFamily="18" charset="2"/>
              <a:buNone/>
            </a:pPr>
            <a:r>
              <a:rPr lang="zh-TW" altLang="en-US" sz="2400" dirty="0">
                <a:latin typeface="細明體" panose="02020509000000000000" pitchFamily="49" charset="-120"/>
                <a:ea typeface="細明體" panose="02020509000000000000" pitchFamily="49" charset="-120"/>
              </a:rPr>
              <a:t>   </a:t>
            </a:r>
            <a:r>
              <a:rPr lang="en-US" altLang="zh-TW" sz="2400" dirty="0">
                <a:latin typeface="細明體" panose="02020509000000000000" pitchFamily="49" charset="-120"/>
                <a:ea typeface="細明體" panose="02020509000000000000" pitchFamily="49" charset="-120"/>
              </a:rPr>
              <a:t>3.</a:t>
            </a:r>
            <a:r>
              <a:rPr lang="zh-TW" altLang="en-US" sz="2400" dirty="0">
                <a:latin typeface="細明體" panose="02020509000000000000" pitchFamily="49" charset="-120"/>
                <a:ea typeface="細明體" panose="02020509000000000000" pitchFamily="49" charset="-120"/>
              </a:rPr>
              <a:t>就評鑑的規準：指標評鑑與非指標評鑑</a:t>
            </a:r>
            <a:endParaRPr lang="en-US" altLang="zh-TW" sz="2400" dirty="0">
              <a:latin typeface="細明體" panose="02020509000000000000" pitchFamily="49" charset="-120"/>
              <a:ea typeface="細明體" panose="02020509000000000000" pitchFamily="49" charset="-120"/>
            </a:endParaRPr>
          </a:p>
          <a:p>
            <a:pPr marL="0" indent="0" eaLnBrk="1" hangingPunct="1">
              <a:buFont typeface="Wingdings 2" pitchFamily="18" charset="2"/>
              <a:buNone/>
            </a:pPr>
            <a:r>
              <a:rPr lang="zh-TW" altLang="en-US" sz="2400" dirty="0">
                <a:latin typeface="細明體" panose="02020509000000000000" pitchFamily="49" charset="-120"/>
                <a:ea typeface="細明體" panose="02020509000000000000" pitchFamily="49" charset="-120"/>
              </a:rPr>
              <a:t>   </a:t>
            </a:r>
            <a:r>
              <a:rPr lang="en-US" altLang="zh-TW" sz="2400" dirty="0">
                <a:latin typeface="細明體" panose="02020509000000000000" pitchFamily="49" charset="-120"/>
                <a:ea typeface="細明體" panose="02020509000000000000" pitchFamily="49" charset="-120"/>
              </a:rPr>
              <a:t>4.</a:t>
            </a:r>
            <a:r>
              <a:rPr lang="zh-TW" altLang="en-US" sz="2400" dirty="0">
                <a:latin typeface="細明體" panose="02020509000000000000" pitchFamily="49" charset="-120"/>
                <a:ea typeface="細明體" panose="02020509000000000000" pitchFamily="49" charset="-120"/>
              </a:rPr>
              <a:t>就評鑑的方法：質性評鑑與量化評鑑</a:t>
            </a:r>
            <a:endParaRPr lang="en-US" altLang="zh-TW" sz="2400" dirty="0">
              <a:latin typeface="細明體" panose="02020509000000000000" pitchFamily="49" charset="-120"/>
              <a:ea typeface="細明體" panose="02020509000000000000" pitchFamily="49" charset="-120"/>
            </a:endParaRPr>
          </a:p>
          <a:p>
            <a:pPr marL="0" indent="0" eaLnBrk="1" hangingPunct="1">
              <a:buFont typeface="Wingdings 2" pitchFamily="18" charset="2"/>
              <a:buNone/>
            </a:pPr>
            <a:r>
              <a:rPr lang="zh-TW" altLang="en-US" sz="2400" dirty="0">
                <a:latin typeface="細明體" panose="02020509000000000000" pitchFamily="49" charset="-120"/>
                <a:ea typeface="細明體" panose="02020509000000000000" pitchFamily="49" charset="-120"/>
              </a:rPr>
              <a:t>   </a:t>
            </a:r>
            <a:r>
              <a:rPr lang="en-US" altLang="zh-TW" sz="2400" dirty="0">
                <a:latin typeface="細明體" panose="02020509000000000000" pitchFamily="49" charset="-120"/>
                <a:ea typeface="細明體" panose="02020509000000000000" pitchFamily="49" charset="-120"/>
              </a:rPr>
              <a:t>5.</a:t>
            </a:r>
            <a:r>
              <a:rPr lang="zh-TW" altLang="en-US" sz="2400" dirty="0">
                <a:latin typeface="細明體" panose="02020509000000000000" pitchFamily="49" charset="-120"/>
                <a:ea typeface="細明體" panose="02020509000000000000" pitchFamily="49" charset="-120"/>
              </a:rPr>
              <a:t>就評鑑的運用：比較評鑑與改進評鑑</a:t>
            </a:r>
            <a:endParaRPr lang="en-US" altLang="zh-TW" sz="2400" dirty="0">
              <a:latin typeface="細明體" panose="02020509000000000000" pitchFamily="49" charset="-120"/>
              <a:ea typeface="細明體" panose="02020509000000000000" pitchFamily="49" charset="-120"/>
            </a:endParaRPr>
          </a:p>
        </p:txBody>
      </p:sp>
      <p:sp>
        <p:nvSpPr>
          <p:cNvPr id="3" name="投影片編號版面配置區 2"/>
          <p:cNvSpPr>
            <a:spLocks noGrp="1"/>
          </p:cNvSpPr>
          <p:nvPr>
            <p:ph type="sldNum" sz="quarter" idx="12"/>
          </p:nvPr>
        </p:nvSpPr>
        <p:spPr/>
        <p:txBody>
          <a:bodyPr>
            <a:normAutofit fontScale="85000" lnSpcReduction="20000"/>
          </a:bodyPr>
          <a:lstStyle/>
          <a:p>
            <a:fld id="{058746CF-0AD6-4CF5-ACFA-8846B1CB9CE0}" type="slidenum">
              <a:rPr lang="zh-TW" altLang="en-US" smtClean="0"/>
              <a:t>13</a:t>
            </a:fld>
            <a:endParaRPr lang="zh-TW" altLang="en-US"/>
          </a:p>
        </p:txBody>
      </p:sp>
    </p:spTree>
    <p:extLst>
      <p:ext uri="{BB962C8B-B14F-4D97-AF65-F5344CB8AC3E}">
        <p14:creationId xmlns:p14="http://schemas.microsoft.com/office/powerpoint/2010/main" val="175298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pPr marL="0" indent="0">
              <a:buNone/>
            </a:pP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四</a:t>
            </a: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課程評鑑的重要模式</a:t>
            </a:r>
            <a:endParaRPr lang="en-US" altLang="zh-TW" sz="2400" dirty="0">
              <a:latin typeface="細明體" panose="02020509000000000000" pitchFamily="49" charset="-120"/>
              <a:ea typeface="細明體" panose="02020509000000000000" pitchFamily="49" charset="-120"/>
            </a:endParaRPr>
          </a:p>
          <a:p>
            <a:pPr marL="0" indent="0">
              <a:buNone/>
            </a:pPr>
            <a:r>
              <a:rPr lang="zh-TW" altLang="en-US" sz="2400" dirty="0">
                <a:latin typeface="細明體" panose="02020509000000000000" pitchFamily="49" charset="-120"/>
                <a:ea typeface="細明體" panose="02020509000000000000" pitchFamily="49" charset="-120"/>
              </a:rPr>
              <a:t>    </a:t>
            </a:r>
            <a:r>
              <a:rPr lang="en-US" altLang="zh-TW" sz="2400" dirty="0">
                <a:latin typeface="細明體" panose="02020509000000000000" pitchFamily="49" charset="-120"/>
                <a:ea typeface="細明體" panose="02020509000000000000" pitchFamily="49" charset="-120"/>
              </a:rPr>
              <a:t>1.</a:t>
            </a:r>
            <a:r>
              <a:rPr lang="zh-TW" altLang="en-US" sz="2400" dirty="0">
                <a:latin typeface="細明體" panose="02020509000000000000" pitchFamily="49" charset="-120"/>
                <a:ea typeface="細明體" panose="02020509000000000000" pitchFamily="49" charset="-120"/>
              </a:rPr>
              <a:t>目標取向模式</a:t>
            </a:r>
            <a:endParaRPr lang="en-US" altLang="zh-TW" sz="2400" dirty="0">
              <a:latin typeface="細明體" panose="02020509000000000000" pitchFamily="49" charset="-120"/>
              <a:ea typeface="細明體" panose="02020509000000000000" pitchFamily="49" charset="-120"/>
            </a:endParaRPr>
          </a:p>
          <a:p>
            <a:pPr marL="0" indent="0">
              <a:buNone/>
            </a:pPr>
            <a:r>
              <a:rPr lang="zh-TW" altLang="en-US" sz="2400" dirty="0">
                <a:latin typeface="細明體" panose="02020509000000000000" pitchFamily="49" charset="-120"/>
                <a:ea typeface="細明體" panose="02020509000000000000" pitchFamily="49" charset="-120"/>
              </a:rPr>
              <a:t>    </a:t>
            </a:r>
            <a:r>
              <a:rPr lang="en-US" altLang="zh-TW" sz="2400" dirty="0">
                <a:latin typeface="細明體" panose="02020509000000000000" pitchFamily="49" charset="-120"/>
                <a:ea typeface="細明體" panose="02020509000000000000" pitchFamily="49" charset="-120"/>
              </a:rPr>
              <a:t>2.CIPP</a:t>
            </a:r>
            <a:r>
              <a:rPr lang="zh-TW" altLang="en-US" sz="2400" dirty="0">
                <a:latin typeface="細明體" panose="02020509000000000000" pitchFamily="49" charset="-120"/>
                <a:ea typeface="細明體" panose="02020509000000000000" pitchFamily="49" charset="-120"/>
              </a:rPr>
              <a:t>模式</a:t>
            </a:r>
            <a:endParaRPr lang="en-US" altLang="zh-TW" sz="2400" dirty="0">
              <a:latin typeface="細明體" panose="02020509000000000000" pitchFamily="49" charset="-120"/>
              <a:ea typeface="細明體" panose="02020509000000000000" pitchFamily="49" charset="-120"/>
            </a:endParaRPr>
          </a:p>
          <a:p>
            <a:pPr marL="0" indent="0">
              <a:buNone/>
            </a:pPr>
            <a:r>
              <a:rPr lang="zh-TW" altLang="en-US" sz="2400" dirty="0">
                <a:latin typeface="細明體" panose="02020509000000000000" pitchFamily="49" charset="-120"/>
                <a:ea typeface="細明體" panose="02020509000000000000" pitchFamily="49" charset="-120"/>
              </a:rPr>
              <a:t>    </a:t>
            </a:r>
            <a:r>
              <a:rPr lang="en-US" altLang="zh-TW" sz="2400" dirty="0">
                <a:latin typeface="細明體" panose="02020509000000000000" pitchFamily="49" charset="-120"/>
                <a:ea typeface="細明體" panose="02020509000000000000" pitchFamily="49" charset="-120"/>
              </a:rPr>
              <a:t>3.</a:t>
            </a:r>
            <a:r>
              <a:rPr lang="zh-TW" altLang="en-US" sz="2400" dirty="0">
                <a:latin typeface="細明體" panose="02020509000000000000" pitchFamily="49" charset="-120"/>
                <a:ea typeface="細明體" panose="02020509000000000000" pitchFamily="49" charset="-120"/>
              </a:rPr>
              <a:t>專家模式</a:t>
            </a:r>
            <a:endParaRPr lang="en-US" altLang="zh-TW" sz="2400" dirty="0">
              <a:latin typeface="細明體" panose="02020509000000000000" pitchFamily="49" charset="-120"/>
              <a:ea typeface="細明體" panose="02020509000000000000" pitchFamily="49" charset="-120"/>
            </a:endParaRPr>
          </a:p>
          <a:p>
            <a:pPr marL="0" indent="0">
              <a:buNone/>
            </a:pPr>
            <a:r>
              <a:rPr lang="zh-TW" altLang="en-US" sz="2400" dirty="0">
                <a:latin typeface="細明體" panose="02020509000000000000" pitchFamily="49" charset="-120"/>
                <a:ea typeface="細明體" panose="02020509000000000000" pitchFamily="49" charset="-120"/>
              </a:rPr>
              <a:t>    </a:t>
            </a:r>
            <a:r>
              <a:rPr lang="en-US" altLang="zh-TW" sz="2400" dirty="0">
                <a:latin typeface="細明體" panose="02020509000000000000" pitchFamily="49" charset="-120"/>
                <a:ea typeface="細明體" panose="02020509000000000000" pitchFamily="49" charset="-120"/>
              </a:rPr>
              <a:t>4.</a:t>
            </a:r>
            <a:r>
              <a:rPr lang="zh-TW" altLang="en-US" sz="2400" dirty="0">
                <a:latin typeface="細明體" panose="02020509000000000000" pitchFamily="49" charset="-120"/>
                <a:ea typeface="細明體" panose="02020509000000000000" pitchFamily="49" charset="-120"/>
              </a:rPr>
              <a:t>顧客導向模式</a:t>
            </a:r>
            <a:endParaRPr lang="en-US" altLang="zh-TW" sz="2400" dirty="0">
              <a:latin typeface="細明體" panose="02020509000000000000" pitchFamily="49" charset="-120"/>
              <a:ea typeface="細明體" panose="02020509000000000000" pitchFamily="49" charset="-120"/>
            </a:endParaRPr>
          </a:p>
          <a:p>
            <a:pPr marL="0" indent="0">
              <a:buNone/>
            </a:pPr>
            <a:r>
              <a:rPr lang="zh-TW" altLang="en-US" sz="2400" dirty="0">
                <a:latin typeface="細明體" panose="02020509000000000000" pitchFamily="49" charset="-120"/>
                <a:ea typeface="細明體" panose="02020509000000000000" pitchFamily="49" charset="-120"/>
              </a:rPr>
              <a:t>    </a:t>
            </a:r>
            <a:r>
              <a:rPr lang="en-US" altLang="zh-TW" sz="2400" dirty="0">
                <a:latin typeface="細明體" panose="02020509000000000000" pitchFamily="49" charset="-120"/>
                <a:ea typeface="細明體" panose="02020509000000000000" pitchFamily="49" charset="-120"/>
              </a:rPr>
              <a:t>5.</a:t>
            </a:r>
            <a:r>
              <a:rPr lang="zh-TW" altLang="en-US" sz="2400" dirty="0">
                <a:latin typeface="細明體" panose="02020509000000000000" pitchFamily="49" charset="-120"/>
                <a:ea typeface="細明體" panose="02020509000000000000" pitchFamily="49" charset="-120"/>
              </a:rPr>
              <a:t>反應</a:t>
            </a: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回應</a:t>
            </a: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模式</a:t>
            </a:r>
          </a:p>
        </p:txBody>
      </p:sp>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14</a:t>
            </a:fld>
            <a:endParaRPr lang="zh-TW" altLang="en-US"/>
          </a:p>
        </p:txBody>
      </p:sp>
    </p:spTree>
    <p:extLst>
      <p:ext uri="{BB962C8B-B14F-4D97-AF65-F5344CB8AC3E}">
        <p14:creationId xmlns:p14="http://schemas.microsoft.com/office/powerpoint/2010/main" val="3935413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6"/>
          <p:cNvSpPr>
            <a:spLocks noGrp="1"/>
          </p:cNvSpPr>
          <p:nvPr>
            <p:ph type="body" idx="1"/>
          </p:nvPr>
        </p:nvSpPr>
        <p:spPr/>
        <p:txBody>
          <a:bodyPr/>
          <a:lstStyle/>
          <a:p>
            <a:endParaRPr lang="zh-TW" altLang="en-US" dirty="0"/>
          </a:p>
        </p:txBody>
      </p:sp>
      <p:sp>
        <p:nvSpPr>
          <p:cNvPr id="6" name="標題 5"/>
          <p:cNvSpPr>
            <a:spLocks noGrp="1"/>
          </p:cNvSpPr>
          <p:nvPr>
            <p:ph type="title"/>
          </p:nvPr>
        </p:nvSpPr>
        <p:spPr/>
        <p:txBody>
          <a:bodyPr>
            <a:normAutofit/>
          </a:bodyPr>
          <a:lstStyle/>
          <a:p>
            <a:r>
              <a:rPr lang="zh-TW" altLang="en-US" sz="4000" dirty="0"/>
              <a:t>叁、課程評鑑的重要概念</a:t>
            </a:r>
          </a:p>
        </p:txBody>
      </p:sp>
      <p:graphicFrame>
        <p:nvGraphicFramePr>
          <p:cNvPr id="8" name="資料庫圖表 7"/>
          <p:cNvGraphicFramePr/>
          <p:nvPr>
            <p:extLst>
              <p:ext uri="{D42A27DB-BD31-4B8C-83A1-F6EECF244321}">
                <p14:modId xmlns:p14="http://schemas.microsoft.com/office/powerpoint/2010/main" val="3836665915"/>
              </p:ext>
            </p:extLst>
          </p:nvPr>
        </p:nvGraphicFramePr>
        <p:xfrm>
          <a:off x="395536" y="3284984"/>
          <a:ext cx="4536504"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資料庫圖表 8"/>
          <p:cNvGraphicFramePr/>
          <p:nvPr>
            <p:extLst>
              <p:ext uri="{D42A27DB-BD31-4B8C-83A1-F6EECF244321}">
                <p14:modId xmlns:p14="http://schemas.microsoft.com/office/powerpoint/2010/main" val="3096799010"/>
              </p:ext>
            </p:extLst>
          </p:nvPr>
        </p:nvGraphicFramePr>
        <p:xfrm>
          <a:off x="4211960" y="3068960"/>
          <a:ext cx="4536504" cy="36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1"/>
          </p:nvPr>
        </p:nvSpPr>
        <p:spPr/>
        <p:txBody>
          <a:bodyPr/>
          <a:lstStyle/>
          <a:p>
            <a:fld id="{058746CF-0AD6-4CF5-ACFA-8846B1CB9CE0}" type="slidenum">
              <a:rPr lang="zh-TW" altLang="en-US" smtClean="0"/>
              <a:t>15</a:t>
            </a:fld>
            <a:endParaRPr lang="zh-TW" altLang="en-US"/>
          </a:p>
        </p:txBody>
      </p:sp>
    </p:spTree>
    <p:extLst>
      <p:ext uri="{BB962C8B-B14F-4D97-AF65-F5344CB8AC3E}">
        <p14:creationId xmlns:p14="http://schemas.microsoft.com/office/powerpoint/2010/main" val="1659220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pPr marL="0" indent="0">
              <a:buNone/>
            </a:pPr>
            <a:r>
              <a:rPr lang="zh-TW" altLang="en-US" dirty="0"/>
              <a:t>一、課程評鑑的功能</a:t>
            </a:r>
            <a:endParaRPr lang="en-US" altLang="zh-TW" dirty="0"/>
          </a:p>
          <a:p>
            <a:pPr marL="0" indent="0">
              <a:buNone/>
            </a:pPr>
            <a:r>
              <a:rPr lang="zh-TW" altLang="en-US" dirty="0"/>
              <a:t>  </a:t>
            </a:r>
            <a:r>
              <a:rPr lang="en-US" altLang="zh-TW" dirty="0"/>
              <a:t>(</a:t>
            </a:r>
            <a:r>
              <a:rPr lang="zh-TW" altLang="en-US" dirty="0"/>
              <a:t>一</a:t>
            </a:r>
            <a:r>
              <a:rPr lang="en-US" altLang="zh-TW" dirty="0"/>
              <a:t>)</a:t>
            </a:r>
            <a:r>
              <a:rPr lang="zh-TW" altLang="en-US" dirty="0"/>
              <a:t>分析學生學習的需求</a:t>
            </a:r>
            <a:endParaRPr lang="en-US" altLang="zh-TW" dirty="0"/>
          </a:p>
          <a:p>
            <a:pPr marL="0" indent="0">
              <a:buNone/>
            </a:pPr>
            <a:r>
              <a:rPr lang="zh-TW" altLang="en-US" dirty="0"/>
              <a:t>  </a:t>
            </a:r>
            <a:r>
              <a:rPr lang="en-US" altLang="zh-TW" dirty="0"/>
              <a:t>(</a:t>
            </a:r>
            <a:r>
              <a:rPr lang="zh-TW" altLang="en-US" dirty="0"/>
              <a:t>二</a:t>
            </a:r>
            <a:r>
              <a:rPr lang="en-US" altLang="zh-TW" dirty="0"/>
              <a:t>)</a:t>
            </a:r>
            <a:r>
              <a:rPr lang="zh-TW" altLang="en-US" dirty="0"/>
              <a:t>選擇課程實施的方案</a:t>
            </a:r>
            <a:endParaRPr lang="en-US" altLang="zh-TW" dirty="0"/>
          </a:p>
          <a:p>
            <a:pPr marL="0" indent="0">
              <a:buNone/>
            </a:pPr>
            <a:r>
              <a:rPr lang="zh-TW" altLang="en-US" dirty="0"/>
              <a:t>  </a:t>
            </a:r>
            <a:r>
              <a:rPr lang="en-US" altLang="zh-TW" dirty="0"/>
              <a:t>(</a:t>
            </a:r>
            <a:r>
              <a:rPr lang="zh-TW" altLang="en-US" dirty="0"/>
              <a:t>三</a:t>
            </a:r>
            <a:r>
              <a:rPr lang="en-US" altLang="zh-TW" dirty="0"/>
              <a:t>)</a:t>
            </a:r>
            <a:r>
              <a:rPr lang="zh-TW" altLang="en-US" dirty="0"/>
              <a:t>瞭解課程計畫的合理</a:t>
            </a:r>
            <a:endParaRPr lang="en-US" altLang="zh-TW" dirty="0"/>
          </a:p>
          <a:p>
            <a:pPr marL="0" indent="0">
              <a:buNone/>
            </a:pPr>
            <a:r>
              <a:rPr lang="zh-TW" altLang="en-US" dirty="0"/>
              <a:t>  </a:t>
            </a:r>
            <a:r>
              <a:rPr lang="en-US" altLang="zh-TW" dirty="0"/>
              <a:t>(</a:t>
            </a:r>
            <a:r>
              <a:rPr lang="zh-TW" altLang="en-US" dirty="0"/>
              <a:t>四</a:t>
            </a:r>
            <a:r>
              <a:rPr lang="en-US" altLang="zh-TW" dirty="0"/>
              <a:t>)</a:t>
            </a:r>
            <a:r>
              <a:rPr lang="zh-TW" altLang="en-US" dirty="0"/>
              <a:t>診斷課程實施的問題</a:t>
            </a:r>
            <a:endParaRPr lang="en-US" altLang="zh-TW" dirty="0"/>
          </a:p>
          <a:p>
            <a:pPr marL="0" indent="0">
              <a:buNone/>
            </a:pPr>
            <a:r>
              <a:rPr lang="zh-TW" altLang="en-US" dirty="0"/>
              <a:t>  </a:t>
            </a:r>
            <a:r>
              <a:rPr lang="en-US" altLang="zh-TW" dirty="0"/>
              <a:t>(</a:t>
            </a:r>
            <a:r>
              <a:rPr lang="zh-TW" altLang="en-US" dirty="0"/>
              <a:t>五</a:t>
            </a:r>
            <a:r>
              <a:rPr lang="en-US" altLang="zh-TW" dirty="0"/>
              <a:t>)</a:t>
            </a:r>
            <a:r>
              <a:rPr lang="zh-TW" altLang="en-US" dirty="0"/>
              <a:t>評估課程計畫的成效</a:t>
            </a:r>
            <a:endParaRPr lang="en-US" altLang="zh-TW" dirty="0"/>
          </a:p>
          <a:p>
            <a:pPr marL="0" indent="0">
              <a:buNone/>
            </a:pPr>
            <a:r>
              <a:rPr lang="zh-TW" altLang="en-US" dirty="0"/>
              <a:t>  </a:t>
            </a:r>
            <a:r>
              <a:rPr lang="en-US" altLang="zh-TW" dirty="0"/>
              <a:t>(</a:t>
            </a:r>
            <a:r>
              <a:rPr lang="zh-TW" altLang="en-US" dirty="0"/>
              <a:t>六</a:t>
            </a:r>
            <a:r>
              <a:rPr lang="en-US" altLang="zh-TW" dirty="0"/>
              <a:t>)</a:t>
            </a:r>
            <a:r>
              <a:rPr lang="zh-TW" altLang="en-US" dirty="0"/>
              <a:t>掌握課程計畫的品質</a:t>
            </a:r>
            <a:endParaRPr lang="en-US" altLang="zh-TW" dirty="0"/>
          </a:p>
          <a:p>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16</a:t>
            </a:fld>
            <a:endParaRPr lang="zh-TW" altLang="en-US"/>
          </a:p>
        </p:txBody>
      </p:sp>
    </p:spTree>
    <p:extLst>
      <p:ext uri="{BB962C8B-B14F-4D97-AF65-F5344CB8AC3E}">
        <p14:creationId xmlns:p14="http://schemas.microsoft.com/office/powerpoint/2010/main" val="2815733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556792"/>
            <a:ext cx="8153400" cy="990600"/>
          </a:xfrm>
        </p:spPr>
        <p:txBody>
          <a:bodyPr>
            <a:normAutofit/>
          </a:bodyPr>
          <a:lstStyle/>
          <a:p>
            <a:r>
              <a:rPr lang="zh-TW" altLang="en-US" sz="2800" dirty="0">
                <a:solidFill>
                  <a:schemeClr val="tx1"/>
                </a:solidFill>
              </a:rPr>
              <a:t>二、課程評鑑可以包括的內涵</a:t>
            </a: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1681714419"/>
              </p:ext>
            </p:extLst>
          </p:nvPr>
        </p:nvGraphicFramePr>
        <p:xfrm>
          <a:off x="301624" y="2204864"/>
          <a:ext cx="884237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normAutofit fontScale="85000" lnSpcReduction="20000"/>
          </a:bodyPr>
          <a:lstStyle/>
          <a:p>
            <a:fld id="{058746CF-0AD6-4CF5-ACFA-8846B1CB9CE0}" type="slidenum">
              <a:rPr lang="zh-TW" altLang="en-US" smtClean="0"/>
              <a:t>17</a:t>
            </a:fld>
            <a:endParaRPr lang="zh-TW" altLang="en-US"/>
          </a:p>
        </p:txBody>
      </p:sp>
    </p:spTree>
    <p:extLst>
      <p:ext uri="{BB962C8B-B14F-4D97-AF65-F5344CB8AC3E}">
        <p14:creationId xmlns:p14="http://schemas.microsoft.com/office/powerpoint/2010/main" val="64977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defRPr/>
            </a:pPr>
            <a:endParaRPr lang="zh-TW" altLang="en-US" dirty="0"/>
          </a:p>
        </p:txBody>
      </p:sp>
      <p:sp>
        <p:nvSpPr>
          <p:cNvPr id="25603" name="內容版面配置區 2"/>
          <p:cNvSpPr>
            <a:spLocks noGrp="1"/>
          </p:cNvSpPr>
          <p:nvPr>
            <p:ph sz="quarter" idx="1"/>
          </p:nvPr>
        </p:nvSpPr>
        <p:spPr>
          <a:xfrm>
            <a:off x="301625" y="1527175"/>
            <a:ext cx="8504238" cy="4572000"/>
          </a:xfrm>
        </p:spPr>
        <p:txBody>
          <a:bodyPr/>
          <a:lstStyle/>
          <a:p>
            <a:pPr>
              <a:buFont typeface="Wingdings 2" pitchFamily="18" charset="2"/>
              <a:buNone/>
            </a:pPr>
            <a:r>
              <a:rPr lang="zh-TW" altLang="en-US" sz="2400" dirty="0">
                <a:latin typeface="細明體" panose="02020509000000000000" pitchFamily="49" charset="-120"/>
                <a:ea typeface="細明體" panose="02020509000000000000" pitchFamily="49" charset="-120"/>
              </a:rPr>
              <a:t>三、課程評鑑常用的方法 </a:t>
            </a:r>
            <a:endParaRPr lang="en-US" altLang="zh-TW" sz="2400" dirty="0">
              <a:latin typeface="細明體" panose="02020509000000000000" pitchFamily="49" charset="-120"/>
              <a:ea typeface="細明體" panose="02020509000000000000" pitchFamily="49" charset="-120"/>
            </a:endParaRPr>
          </a:p>
          <a:p>
            <a:pPr>
              <a:buFont typeface="Wingdings 2" pitchFamily="18" charset="2"/>
              <a:buNone/>
            </a:pPr>
            <a:r>
              <a:rPr lang="zh-TW" altLang="en-US" sz="2400" dirty="0">
                <a:latin typeface="細明體" panose="02020509000000000000" pitchFamily="49" charset="-120"/>
                <a:ea typeface="細明體" panose="02020509000000000000" pitchFamily="49" charset="-120"/>
              </a:rPr>
              <a:t>        學校課程評鑑常使用的方法包括專家審查法、內容分析法、文件分析法、歷史研究法、觀察法、實驗法、問卷調查法、作業評定法、測驗法、德懷術、晤談法、座談法、扎記法及辯論法。</a:t>
            </a:r>
            <a:endParaRPr lang="en-US" altLang="zh-TW" sz="2400" dirty="0">
              <a:latin typeface="細明體" panose="02020509000000000000" pitchFamily="49" charset="-120"/>
              <a:ea typeface="細明體" panose="02020509000000000000" pitchFamily="49" charset="-120"/>
            </a:endParaRPr>
          </a:p>
          <a:p>
            <a:pPr>
              <a:buFont typeface="Wingdings 2" pitchFamily="18" charset="2"/>
              <a:buNone/>
            </a:pPr>
            <a:r>
              <a:rPr lang="zh-TW" altLang="en-US" sz="2400" dirty="0">
                <a:latin typeface="細明體" panose="02020509000000000000" pitchFamily="49" charset="-120"/>
                <a:ea typeface="細明體" panose="02020509000000000000" pitchFamily="49" charset="-120"/>
              </a:rPr>
              <a:t>         各類課程範疇評鑑之適用方法：</a:t>
            </a:r>
          </a:p>
        </p:txBody>
      </p:sp>
      <p:graphicFrame>
        <p:nvGraphicFramePr>
          <p:cNvPr id="4" name="表格 3"/>
          <p:cNvGraphicFramePr>
            <a:graphicFrameLocks noGrp="1"/>
          </p:cNvGraphicFramePr>
          <p:nvPr>
            <p:extLst>
              <p:ext uri="{D42A27DB-BD31-4B8C-83A1-F6EECF244321}">
                <p14:modId xmlns:p14="http://schemas.microsoft.com/office/powerpoint/2010/main" val="4016790881"/>
              </p:ext>
            </p:extLst>
          </p:nvPr>
        </p:nvGraphicFramePr>
        <p:xfrm>
          <a:off x="611188" y="4005263"/>
          <a:ext cx="7777164" cy="2651540"/>
        </p:xfrm>
        <a:graphic>
          <a:graphicData uri="http://schemas.openxmlformats.org/drawingml/2006/table">
            <a:tbl>
              <a:tblPr firstRow="1" bandRow="1">
                <a:tableStyleId>{00A15C55-8517-42AA-B614-E9B94910E393}</a:tableStyleId>
              </a:tblPr>
              <a:tblGrid>
                <a:gridCol w="1296194">
                  <a:extLst>
                    <a:ext uri="{9D8B030D-6E8A-4147-A177-3AD203B41FA5}">
                      <a16:colId xmlns:a16="http://schemas.microsoft.com/office/drawing/2014/main" val="20000"/>
                    </a:ext>
                  </a:extLst>
                </a:gridCol>
                <a:gridCol w="1296194">
                  <a:extLst>
                    <a:ext uri="{9D8B030D-6E8A-4147-A177-3AD203B41FA5}">
                      <a16:colId xmlns:a16="http://schemas.microsoft.com/office/drawing/2014/main" val="20001"/>
                    </a:ext>
                  </a:extLst>
                </a:gridCol>
                <a:gridCol w="1296194">
                  <a:extLst>
                    <a:ext uri="{9D8B030D-6E8A-4147-A177-3AD203B41FA5}">
                      <a16:colId xmlns:a16="http://schemas.microsoft.com/office/drawing/2014/main" val="20002"/>
                    </a:ext>
                  </a:extLst>
                </a:gridCol>
                <a:gridCol w="1296194">
                  <a:extLst>
                    <a:ext uri="{9D8B030D-6E8A-4147-A177-3AD203B41FA5}">
                      <a16:colId xmlns:a16="http://schemas.microsoft.com/office/drawing/2014/main" val="20003"/>
                    </a:ext>
                  </a:extLst>
                </a:gridCol>
                <a:gridCol w="1296194">
                  <a:extLst>
                    <a:ext uri="{9D8B030D-6E8A-4147-A177-3AD203B41FA5}">
                      <a16:colId xmlns:a16="http://schemas.microsoft.com/office/drawing/2014/main" val="20004"/>
                    </a:ext>
                  </a:extLst>
                </a:gridCol>
                <a:gridCol w="1296194">
                  <a:extLst>
                    <a:ext uri="{9D8B030D-6E8A-4147-A177-3AD203B41FA5}">
                      <a16:colId xmlns:a16="http://schemas.microsoft.com/office/drawing/2014/main" val="20005"/>
                    </a:ext>
                  </a:extLst>
                </a:gridCol>
              </a:tblGrid>
              <a:tr h="365604">
                <a:tc>
                  <a:txBody>
                    <a:bodyPr/>
                    <a:lstStyle/>
                    <a:p>
                      <a:r>
                        <a:rPr lang="zh-TW" altLang="en-US" sz="1800" dirty="0"/>
                        <a:t>評鑑範疇</a:t>
                      </a:r>
                    </a:p>
                  </a:txBody>
                  <a:tcPr marL="91444" marR="91444" marT="45665" marB="45665"/>
                </a:tc>
                <a:tc>
                  <a:txBody>
                    <a:bodyPr/>
                    <a:lstStyle/>
                    <a:p>
                      <a:r>
                        <a:rPr lang="zh-TW" altLang="en-US" sz="1800" dirty="0"/>
                        <a:t>理想課程</a:t>
                      </a:r>
                    </a:p>
                  </a:txBody>
                  <a:tcPr marL="91444" marR="91444" marT="45665" marB="4566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t>書面課程</a:t>
                      </a:r>
                    </a:p>
                  </a:txBody>
                  <a:tcPr marL="91444" marR="91444" marT="45665" marB="4566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t>知覺課程</a:t>
                      </a:r>
                    </a:p>
                  </a:txBody>
                  <a:tcPr marL="91444" marR="91444" marT="45665" marB="4566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t>運作課程</a:t>
                      </a:r>
                    </a:p>
                  </a:txBody>
                  <a:tcPr marL="91444" marR="91444" marT="45665" marB="4566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t>經驗課程</a:t>
                      </a:r>
                    </a:p>
                  </a:txBody>
                  <a:tcPr marL="91444" marR="91444" marT="45665" marB="45665"/>
                </a:tc>
                <a:extLst>
                  <a:ext uri="{0D108BD9-81ED-4DB2-BD59-A6C34878D82A}">
                    <a16:rowId xmlns:a16="http://schemas.microsoft.com/office/drawing/2014/main" val="10000"/>
                  </a:ext>
                </a:extLst>
              </a:tr>
              <a:tr h="2285521">
                <a:tc>
                  <a:txBody>
                    <a:bodyPr/>
                    <a:lstStyle/>
                    <a:p>
                      <a:r>
                        <a:rPr lang="zh-TW" altLang="en-US" sz="1600" dirty="0"/>
                        <a:t>運用方法</a:t>
                      </a:r>
                    </a:p>
                  </a:txBody>
                  <a:tcPr marL="91444" marR="91444" marT="45665" marB="45665"/>
                </a:tc>
                <a:tc>
                  <a:txBody>
                    <a:bodyPr/>
                    <a:lstStyle/>
                    <a:p>
                      <a:r>
                        <a:rPr lang="zh-TW" altLang="en-US" sz="1600" dirty="0">
                          <a:solidFill>
                            <a:schemeClr val="tx1"/>
                          </a:solidFill>
                        </a:rPr>
                        <a:t>專家審查法</a:t>
                      </a:r>
                      <a:endParaRPr lang="en-US" altLang="zh-TW" sz="1600" dirty="0">
                        <a:solidFill>
                          <a:schemeClr val="tx1"/>
                        </a:solidFill>
                      </a:endParaRPr>
                    </a:p>
                    <a:p>
                      <a:r>
                        <a:rPr lang="zh-TW" altLang="en-US" sz="1600" dirty="0">
                          <a:solidFill>
                            <a:schemeClr val="tx1"/>
                          </a:solidFill>
                        </a:rPr>
                        <a:t>問卷調查法歷史研究法座談法</a:t>
                      </a:r>
                      <a:endParaRPr lang="en-US" altLang="zh-TW" sz="1600" dirty="0">
                        <a:solidFill>
                          <a:schemeClr val="tx1"/>
                        </a:solidFill>
                      </a:endParaRPr>
                    </a:p>
                    <a:p>
                      <a:r>
                        <a:rPr lang="zh-TW" altLang="en-US" sz="1600" dirty="0">
                          <a:solidFill>
                            <a:schemeClr val="tx1"/>
                          </a:solidFill>
                        </a:rPr>
                        <a:t>辯論法</a:t>
                      </a:r>
                      <a:endParaRPr lang="en-US" altLang="zh-TW" sz="1600" dirty="0">
                        <a:solidFill>
                          <a:schemeClr val="tx1"/>
                        </a:solidFill>
                      </a:endParaRPr>
                    </a:p>
                    <a:p>
                      <a:r>
                        <a:rPr lang="zh-TW" altLang="en-US" sz="1600" dirty="0"/>
                        <a:t>實驗法</a:t>
                      </a:r>
                      <a:endParaRPr lang="en-US" altLang="zh-TW" sz="1600" dirty="0"/>
                    </a:p>
                    <a:p>
                      <a:r>
                        <a:rPr lang="zh-TW" altLang="en-US" sz="1600" dirty="0"/>
                        <a:t>德懷術</a:t>
                      </a:r>
                      <a:endParaRPr lang="en-US" altLang="zh-TW" sz="1600" dirty="0"/>
                    </a:p>
                    <a:p>
                      <a:endParaRPr lang="zh-TW" altLang="en-US" sz="1600" dirty="0"/>
                    </a:p>
                  </a:txBody>
                  <a:tcPr marL="91444" marR="91444" marT="45665" marB="4566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rgbClr val="C00000"/>
                          </a:solidFill>
                        </a:rPr>
                        <a:t>專家審查法</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t>問卷調查法</a:t>
                      </a:r>
                      <a:r>
                        <a:rPr lang="zh-TW" altLang="en-US" sz="1600" dirty="0">
                          <a:solidFill>
                            <a:srgbClr val="C00000"/>
                          </a:solidFill>
                        </a:rPr>
                        <a:t>座談法</a:t>
                      </a:r>
                      <a:endParaRPr lang="en-US" altLang="zh-TW" sz="1600" dirty="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t>辯論法</a:t>
                      </a:r>
                      <a:endParaRPr lang="en-US" altLang="zh-TW" sz="160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rgbClr val="C00000"/>
                          </a:solidFill>
                        </a:rPr>
                        <a:t>文件分析法內容分析法</a:t>
                      </a:r>
                      <a:r>
                        <a:rPr lang="zh-TW" altLang="en-US" sz="1600" dirty="0"/>
                        <a:t>歷史研究法</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dirty="0"/>
                    </a:p>
                    <a:p>
                      <a:endParaRPr lang="zh-TW" altLang="en-US" sz="1600" dirty="0"/>
                    </a:p>
                  </a:txBody>
                  <a:tcPr marL="91444" marR="91444" marT="45665" marB="4566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t>問卷調查法座談法</a:t>
                      </a:r>
                      <a:endParaRPr lang="en-US" altLang="zh-TW" sz="160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t>扎記法</a:t>
                      </a:r>
                    </a:p>
                    <a:p>
                      <a:r>
                        <a:rPr lang="zh-TW" altLang="en-US" sz="1600" dirty="0"/>
                        <a:t>晤談法</a:t>
                      </a:r>
                      <a:endParaRPr lang="en-US" altLang="zh-TW" sz="160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t>測驗法</a:t>
                      </a:r>
                    </a:p>
                    <a:p>
                      <a:endParaRPr lang="zh-TW" altLang="en-US" sz="1600" dirty="0"/>
                    </a:p>
                  </a:txBody>
                  <a:tcPr marL="91444" marR="91444" marT="45665" marB="4566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rgbClr val="C00000"/>
                          </a:solidFill>
                        </a:rPr>
                        <a:t>觀察法</a:t>
                      </a:r>
                      <a:endParaRPr lang="en-US" altLang="zh-TW" sz="1600" dirty="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t>問卷調查法</a:t>
                      </a:r>
                      <a:endParaRPr lang="en-US" altLang="zh-TW" sz="160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rgbClr val="C00000"/>
                          </a:solidFill>
                        </a:rPr>
                        <a:t>晤談法</a:t>
                      </a:r>
                      <a:endParaRPr lang="en-US" altLang="zh-TW" sz="1600" dirty="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t>扎記法</a:t>
                      </a:r>
                      <a:endParaRPr lang="en-US" altLang="zh-TW" sz="1600" dirty="0"/>
                    </a:p>
                    <a:p>
                      <a:r>
                        <a:rPr lang="zh-TW" altLang="en-US" sz="1600" dirty="0">
                          <a:solidFill>
                            <a:srgbClr val="C00000"/>
                          </a:solidFill>
                        </a:rPr>
                        <a:t>文件分析法</a:t>
                      </a:r>
                      <a:r>
                        <a:rPr lang="zh-TW" altLang="en-US" sz="1600" dirty="0"/>
                        <a:t>內容分析法</a:t>
                      </a:r>
                    </a:p>
                  </a:txBody>
                  <a:tcPr marL="91444" marR="91444" marT="45665" marB="45665"/>
                </a:tc>
                <a:tc>
                  <a:txBody>
                    <a:bodyPr/>
                    <a:lstStyle/>
                    <a:p>
                      <a:r>
                        <a:rPr lang="zh-TW" altLang="en-US" sz="1600" dirty="0"/>
                        <a:t>觀察法</a:t>
                      </a:r>
                      <a:endParaRPr lang="en-US" altLang="zh-TW" sz="1600" dirty="0"/>
                    </a:p>
                    <a:p>
                      <a:r>
                        <a:rPr lang="zh-TW" altLang="en-US" sz="1600" dirty="0"/>
                        <a:t>測驗法</a:t>
                      </a:r>
                      <a:endParaRPr lang="en-US" altLang="zh-TW" sz="1600" dirty="0"/>
                    </a:p>
                    <a:p>
                      <a:r>
                        <a:rPr lang="zh-TW" altLang="en-US" sz="1600" dirty="0"/>
                        <a:t>作業評定法</a:t>
                      </a:r>
                      <a:endParaRPr lang="en-US" altLang="zh-TW" sz="1600" dirty="0"/>
                    </a:p>
                    <a:p>
                      <a:r>
                        <a:rPr lang="zh-TW" altLang="en-US" sz="1600" dirty="0"/>
                        <a:t>內容分析法</a:t>
                      </a:r>
                      <a:endParaRPr lang="en-US" altLang="zh-TW" sz="1600" dirty="0"/>
                    </a:p>
                    <a:p>
                      <a:r>
                        <a:rPr lang="zh-TW" altLang="en-US" sz="1600" dirty="0"/>
                        <a:t>問卷調查法</a:t>
                      </a:r>
                      <a:endParaRPr lang="en-US" altLang="zh-TW" sz="1600" dirty="0"/>
                    </a:p>
                    <a:p>
                      <a:r>
                        <a:rPr lang="zh-TW" altLang="en-US" sz="1600" dirty="0"/>
                        <a:t>晤談法</a:t>
                      </a:r>
                      <a:endParaRPr lang="en-US" altLang="zh-TW" sz="1600" dirty="0"/>
                    </a:p>
                    <a:p>
                      <a:r>
                        <a:rPr lang="zh-TW" altLang="en-US" sz="1600" dirty="0"/>
                        <a:t>扎記法</a:t>
                      </a:r>
                      <a:endParaRPr lang="en-US" altLang="zh-TW" sz="1600" dirty="0"/>
                    </a:p>
                    <a:p>
                      <a:endParaRPr lang="zh-TW" altLang="en-US" sz="1600" dirty="0"/>
                    </a:p>
                  </a:txBody>
                  <a:tcPr marL="91444" marR="91444" marT="45665" marB="45665"/>
                </a:tc>
                <a:extLst>
                  <a:ext uri="{0D108BD9-81ED-4DB2-BD59-A6C34878D82A}">
                    <a16:rowId xmlns:a16="http://schemas.microsoft.com/office/drawing/2014/main" val="10001"/>
                  </a:ext>
                </a:extLst>
              </a:tr>
            </a:tbl>
          </a:graphicData>
        </a:graphic>
      </p:graphicFrame>
      <p:sp>
        <p:nvSpPr>
          <p:cNvPr id="6" name="文字方塊 22"/>
          <p:cNvSpPr txBox="1">
            <a:spLocks noChangeArrowheads="1"/>
          </p:cNvSpPr>
          <p:nvPr/>
        </p:nvSpPr>
        <p:spPr bwMode="auto">
          <a:xfrm>
            <a:off x="3203575" y="6381750"/>
            <a:ext cx="5611813" cy="369888"/>
          </a:xfrm>
          <a:prstGeom prst="rect">
            <a:avLst/>
          </a:prstGeom>
          <a:noFill/>
          <a:ln>
            <a:noFill/>
          </a:ln>
        </p:spPr>
        <p:txBody>
          <a:bodyPr wrap="none">
            <a:spAutoFit/>
          </a:bodyPr>
          <a:lstStyle>
            <a:lvl1pPr eaLnBrk="0" hangingPunct="0">
              <a:defRPr kumimoji="1">
                <a:solidFill>
                  <a:schemeClr val="tx1"/>
                </a:solidFill>
                <a:latin typeface="Georgia" pitchFamily="18" charset="0"/>
                <a:ea typeface="新細明體" pitchFamily="18" charset="-120"/>
              </a:defRPr>
            </a:lvl1pPr>
            <a:lvl2pPr marL="742950" indent="-285750" eaLnBrk="0" hangingPunct="0">
              <a:defRPr kumimoji="1">
                <a:solidFill>
                  <a:schemeClr val="tx1"/>
                </a:solidFill>
                <a:latin typeface="Georgia" pitchFamily="18" charset="0"/>
                <a:ea typeface="新細明體" pitchFamily="18" charset="-120"/>
              </a:defRPr>
            </a:lvl2pPr>
            <a:lvl3pPr marL="1143000" indent="-228600" eaLnBrk="0" hangingPunct="0">
              <a:defRPr kumimoji="1">
                <a:solidFill>
                  <a:schemeClr val="tx1"/>
                </a:solidFill>
                <a:latin typeface="Georgia" pitchFamily="18" charset="0"/>
                <a:ea typeface="新細明體" pitchFamily="18" charset="-120"/>
              </a:defRPr>
            </a:lvl3pPr>
            <a:lvl4pPr marL="1600200" indent="-228600" eaLnBrk="0" hangingPunct="0">
              <a:defRPr kumimoji="1">
                <a:solidFill>
                  <a:schemeClr val="tx1"/>
                </a:solidFill>
                <a:latin typeface="Georgia" pitchFamily="18" charset="0"/>
                <a:ea typeface="新細明體" pitchFamily="18" charset="-120"/>
              </a:defRPr>
            </a:lvl4pPr>
            <a:lvl5pPr marL="2057400" indent="-228600" eaLnBrk="0" hangingPunct="0">
              <a:defRPr kumimoji="1">
                <a:solidFill>
                  <a:schemeClr val="tx1"/>
                </a:solidFill>
                <a:latin typeface="Georg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eorg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eorg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eorg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eorgia" pitchFamily="18" charset="0"/>
                <a:ea typeface="新細明體" pitchFamily="18" charset="-120"/>
              </a:defRPr>
            </a:lvl9pPr>
          </a:lstStyle>
          <a:p>
            <a:pPr eaLnBrk="1" hangingPunct="1">
              <a:defRPr/>
            </a:pPr>
            <a:r>
              <a:rPr lang="zh-TW" altLang="en-US" dirty="0">
                <a:latin typeface="+mn-ea"/>
                <a:ea typeface="+mn-ea"/>
              </a:rPr>
              <a:t>引自黃政傑</a:t>
            </a:r>
            <a:r>
              <a:rPr lang="en-US" altLang="zh-TW" dirty="0">
                <a:latin typeface="+mn-ea"/>
                <a:ea typeface="+mn-ea"/>
              </a:rPr>
              <a:t>(2005)</a:t>
            </a:r>
            <a:r>
              <a:rPr lang="zh-TW" altLang="en-US" dirty="0">
                <a:latin typeface="+mn-ea"/>
                <a:ea typeface="+mn-ea"/>
              </a:rPr>
              <a:t>。</a:t>
            </a:r>
            <a:r>
              <a:rPr lang="zh-TW" altLang="zh-TW" dirty="0">
                <a:latin typeface="+mn-ea"/>
                <a:ea typeface="+mn-ea"/>
              </a:rPr>
              <a:t>課程改革新論：教育現場</a:t>
            </a:r>
            <a:r>
              <a:rPr lang="zh-TW" altLang="en-US" dirty="0">
                <a:latin typeface="+mn-ea"/>
                <a:ea typeface="+mn-ea"/>
              </a:rPr>
              <a:t>虛實</a:t>
            </a:r>
            <a:r>
              <a:rPr lang="zh-TW" altLang="zh-TW" dirty="0">
                <a:latin typeface="+mn-ea"/>
                <a:ea typeface="+mn-ea"/>
              </a:rPr>
              <a:t>探究</a:t>
            </a:r>
            <a:endParaRPr lang="zh-TW" altLang="en-US" dirty="0">
              <a:latin typeface="+mn-ea"/>
              <a:ea typeface="+mn-ea"/>
            </a:endParaRPr>
          </a:p>
        </p:txBody>
      </p:sp>
      <p:sp>
        <p:nvSpPr>
          <p:cNvPr id="3" name="投影片編號版面配置區 2"/>
          <p:cNvSpPr>
            <a:spLocks noGrp="1"/>
          </p:cNvSpPr>
          <p:nvPr>
            <p:ph type="sldNum" sz="quarter" idx="12"/>
          </p:nvPr>
        </p:nvSpPr>
        <p:spPr/>
        <p:txBody>
          <a:bodyPr>
            <a:normAutofit fontScale="85000" lnSpcReduction="20000"/>
          </a:bodyPr>
          <a:lstStyle/>
          <a:p>
            <a:fld id="{058746CF-0AD6-4CF5-ACFA-8846B1CB9CE0}" type="slidenum">
              <a:rPr lang="zh-TW" altLang="en-US" smtClean="0"/>
              <a:t>18</a:t>
            </a:fld>
            <a:endParaRPr lang="zh-TW" altLang="en-US"/>
          </a:p>
        </p:txBody>
      </p:sp>
    </p:spTree>
    <p:extLst>
      <p:ext uri="{BB962C8B-B14F-4D97-AF65-F5344CB8AC3E}">
        <p14:creationId xmlns:p14="http://schemas.microsoft.com/office/powerpoint/2010/main" val="3421102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pPr marL="0" indent="0">
              <a:buNone/>
            </a:pPr>
            <a:r>
              <a:rPr lang="zh-TW" altLang="en-US" dirty="0"/>
              <a:t>四、課程評鑑的人員</a:t>
            </a:r>
          </a:p>
        </p:txBody>
      </p:sp>
      <p:graphicFrame>
        <p:nvGraphicFramePr>
          <p:cNvPr id="4" name="資料庫圖表 3"/>
          <p:cNvGraphicFramePr/>
          <p:nvPr>
            <p:extLst>
              <p:ext uri="{D42A27DB-BD31-4B8C-83A1-F6EECF244321}">
                <p14:modId xmlns:p14="http://schemas.microsoft.com/office/powerpoint/2010/main" val="1719784827"/>
              </p:ext>
            </p:extLst>
          </p:nvPr>
        </p:nvGraphicFramePr>
        <p:xfrm>
          <a:off x="1403648" y="22768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p:cNvSpPr>
            <a:spLocks noGrp="1"/>
          </p:cNvSpPr>
          <p:nvPr>
            <p:ph type="sldNum" sz="quarter" idx="12"/>
          </p:nvPr>
        </p:nvSpPr>
        <p:spPr/>
        <p:txBody>
          <a:bodyPr>
            <a:normAutofit fontScale="85000" lnSpcReduction="20000"/>
          </a:bodyPr>
          <a:lstStyle/>
          <a:p>
            <a:fld id="{058746CF-0AD6-4CF5-ACFA-8846B1CB9CE0}" type="slidenum">
              <a:rPr lang="zh-TW" altLang="en-US" smtClean="0"/>
              <a:t>19</a:t>
            </a:fld>
            <a:endParaRPr lang="zh-TW" altLang="en-US"/>
          </a:p>
        </p:txBody>
      </p:sp>
    </p:spTree>
    <p:extLst>
      <p:ext uri="{BB962C8B-B14F-4D97-AF65-F5344CB8AC3E}">
        <p14:creationId xmlns:p14="http://schemas.microsoft.com/office/powerpoint/2010/main" val="153223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idx="1"/>
          </p:nvPr>
        </p:nvSpPr>
        <p:spPr>
          <a:xfrm>
            <a:off x="3203849" y="3645024"/>
            <a:ext cx="2520280" cy="1673225"/>
          </a:xfrm>
        </p:spPr>
        <p:txBody>
          <a:bodyPr>
            <a:normAutofit/>
          </a:bodyPr>
          <a:lstStyle/>
          <a:p>
            <a:endParaRPr lang="zh-TW" altLang="en-US" sz="3600" dirty="0"/>
          </a:p>
        </p:txBody>
      </p:sp>
      <p:sp>
        <p:nvSpPr>
          <p:cNvPr id="2" name="標題 1"/>
          <p:cNvSpPr>
            <a:spLocks noGrp="1"/>
          </p:cNvSpPr>
          <p:nvPr>
            <p:ph type="title"/>
          </p:nvPr>
        </p:nvSpPr>
        <p:spPr/>
        <p:txBody>
          <a:bodyPr>
            <a:normAutofit/>
          </a:bodyPr>
          <a:lstStyle/>
          <a:p>
            <a:r>
              <a:rPr lang="zh-TW" altLang="en-US" sz="4000" dirty="0"/>
              <a:t>壹、前言</a:t>
            </a:r>
            <a:endParaRPr lang="zh-TW" altLang="en-US" sz="4000" dirty="0">
              <a:solidFill>
                <a:schemeClr val="bg1"/>
              </a:solidFill>
            </a:endParaRPr>
          </a:p>
        </p:txBody>
      </p:sp>
      <p:graphicFrame>
        <p:nvGraphicFramePr>
          <p:cNvPr id="6" name="資料庫圖表 5"/>
          <p:cNvGraphicFramePr/>
          <p:nvPr>
            <p:extLst>
              <p:ext uri="{D42A27DB-BD31-4B8C-83A1-F6EECF244321}">
                <p14:modId xmlns:p14="http://schemas.microsoft.com/office/powerpoint/2010/main" val="1745229286"/>
              </p:ext>
            </p:extLst>
          </p:nvPr>
        </p:nvGraphicFramePr>
        <p:xfrm>
          <a:off x="1475656" y="292494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p:cNvSpPr txBox="1"/>
          <p:nvPr/>
        </p:nvSpPr>
        <p:spPr>
          <a:xfrm>
            <a:off x="467544" y="2708920"/>
            <a:ext cx="3416320" cy="523220"/>
          </a:xfrm>
          <a:prstGeom prst="rect">
            <a:avLst/>
          </a:prstGeom>
          <a:noFill/>
        </p:spPr>
        <p:txBody>
          <a:bodyPr wrap="none" rtlCol="0">
            <a:spAutoFit/>
          </a:bodyPr>
          <a:lstStyle/>
          <a:p>
            <a:r>
              <a:rPr lang="zh-TW" altLang="en-US" sz="2800" dirty="0"/>
              <a:t>一、課程評鑑的圖像</a:t>
            </a:r>
          </a:p>
        </p:txBody>
      </p:sp>
      <p:sp>
        <p:nvSpPr>
          <p:cNvPr id="8" name="投影片編號版面配置區 7"/>
          <p:cNvSpPr>
            <a:spLocks noGrp="1"/>
          </p:cNvSpPr>
          <p:nvPr>
            <p:ph type="sldNum" sz="quarter" idx="11"/>
          </p:nvPr>
        </p:nvSpPr>
        <p:spPr/>
        <p:txBody>
          <a:bodyPr/>
          <a:lstStyle/>
          <a:p>
            <a:fld id="{058746CF-0AD6-4CF5-ACFA-8846B1CB9CE0}" type="slidenum">
              <a:rPr lang="zh-TW" altLang="en-US" smtClean="0"/>
              <a:t>2</a:t>
            </a:fld>
            <a:endParaRPr lang="zh-TW" altLang="en-US"/>
          </a:p>
        </p:txBody>
      </p:sp>
    </p:spTree>
    <p:extLst>
      <p:ext uri="{BB962C8B-B14F-4D97-AF65-F5344CB8AC3E}">
        <p14:creationId xmlns:p14="http://schemas.microsoft.com/office/powerpoint/2010/main" val="2982799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pPr marL="0" indent="0">
              <a:buNone/>
            </a:pPr>
            <a:r>
              <a:rPr lang="zh-TW" altLang="en-US" dirty="0"/>
              <a:t>五、課程評鑑的工具</a:t>
            </a:r>
          </a:p>
        </p:txBody>
      </p:sp>
      <p:graphicFrame>
        <p:nvGraphicFramePr>
          <p:cNvPr id="5" name="資料庫圖表 4"/>
          <p:cNvGraphicFramePr/>
          <p:nvPr>
            <p:extLst>
              <p:ext uri="{D42A27DB-BD31-4B8C-83A1-F6EECF244321}">
                <p14:modId xmlns:p14="http://schemas.microsoft.com/office/powerpoint/2010/main" val="3906087530"/>
              </p:ext>
            </p:extLst>
          </p:nvPr>
        </p:nvGraphicFramePr>
        <p:xfrm>
          <a:off x="1547664" y="22048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20</a:t>
            </a:fld>
            <a:endParaRPr lang="zh-TW" altLang="en-US"/>
          </a:p>
        </p:txBody>
      </p:sp>
    </p:spTree>
    <p:extLst>
      <p:ext uri="{BB962C8B-B14F-4D97-AF65-F5344CB8AC3E}">
        <p14:creationId xmlns:p14="http://schemas.microsoft.com/office/powerpoint/2010/main" val="2834505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矩形 2"/>
          <p:cNvSpPr/>
          <p:nvPr/>
        </p:nvSpPr>
        <p:spPr>
          <a:xfrm>
            <a:off x="683568" y="1700808"/>
            <a:ext cx="5570756" cy="954107"/>
          </a:xfrm>
          <a:prstGeom prst="rect">
            <a:avLst/>
          </a:prstGeom>
        </p:spPr>
        <p:txBody>
          <a:bodyPr wrap="none">
            <a:spAutoFit/>
          </a:bodyPr>
          <a:lstStyle/>
          <a:p>
            <a:r>
              <a:rPr lang="zh-TW" altLang="en-US" sz="2800" dirty="0"/>
              <a:t>六、課程評鑑的時程、人員與重點</a:t>
            </a:r>
            <a:endParaRPr lang="en-US" altLang="zh-TW" sz="2800" dirty="0"/>
          </a:p>
          <a:p>
            <a:endParaRPr lang="en-US" altLang="zh-TW" sz="2800" dirty="0"/>
          </a:p>
        </p:txBody>
      </p:sp>
      <p:graphicFrame>
        <p:nvGraphicFramePr>
          <p:cNvPr id="6" name="表格 5"/>
          <p:cNvGraphicFramePr>
            <a:graphicFrameLocks noGrp="1"/>
          </p:cNvGraphicFramePr>
          <p:nvPr>
            <p:extLst>
              <p:ext uri="{D42A27DB-BD31-4B8C-83A1-F6EECF244321}">
                <p14:modId xmlns:p14="http://schemas.microsoft.com/office/powerpoint/2010/main" val="752413123"/>
              </p:ext>
            </p:extLst>
          </p:nvPr>
        </p:nvGraphicFramePr>
        <p:xfrm>
          <a:off x="899592" y="2276872"/>
          <a:ext cx="7560841" cy="4000872"/>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800200">
                  <a:extLst>
                    <a:ext uri="{9D8B030D-6E8A-4147-A177-3AD203B41FA5}">
                      <a16:colId xmlns:a16="http://schemas.microsoft.com/office/drawing/2014/main" val="20004"/>
                    </a:ext>
                  </a:extLst>
                </a:gridCol>
                <a:gridCol w="1872209">
                  <a:extLst>
                    <a:ext uri="{9D8B030D-6E8A-4147-A177-3AD203B41FA5}">
                      <a16:colId xmlns:a16="http://schemas.microsoft.com/office/drawing/2014/main" val="20005"/>
                    </a:ext>
                  </a:extLst>
                </a:gridCol>
              </a:tblGrid>
              <a:tr h="288032">
                <a:tc rowSpan="2" gridSpan="2">
                  <a:txBody>
                    <a:bodyPr/>
                    <a:lstStyle/>
                    <a:p>
                      <a:pPr algn="ctr"/>
                      <a:r>
                        <a:rPr lang="zh-TW" altLang="en-US" dirty="0"/>
                        <a:t>發展階段</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altLang="zh-TW"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TW" altLang="en-US" sz="1600" dirty="0"/>
                        <a:t>課程總體架構</a:t>
                      </a:r>
                      <a:endParaRPr lang="en-US" altLang="zh-TW"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TW" altLang="en-US" sz="1600" dirty="0"/>
                        <a:t>領域學習課程</a:t>
                      </a:r>
                      <a:endParaRPr lang="en-US" altLang="zh-TW"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TW" altLang="en-US" sz="1800" dirty="0"/>
                        <a:t>彈性學習課程</a:t>
                      </a:r>
                      <a:endParaRPr lang="zh-TW" alt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6328">
                <a:tc gridSpan="2" vMerge="1">
                  <a:txBody>
                    <a:bodyPr/>
                    <a:lstStyle/>
                    <a:p>
                      <a:endParaRPr lang="zh-TW" altLang="en-US"/>
                    </a:p>
                  </a:txBody>
                  <a:tcPr/>
                </a:tc>
                <a:tc hMerge="1"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t>    人員</a:t>
                      </a:r>
                      <a:endParaRPr lang="en-US" altLang="zh-TW" sz="160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t>時程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a:t>(</a:t>
                      </a:r>
                      <a:r>
                        <a:rPr lang="zh-TW" altLang="en-US" sz="1600" dirty="0"/>
                        <a:t>課發會成員</a:t>
                      </a:r>
                      <a:r>
                        <a:rPr lang="en-US" altLang="zh-TW" sz="1600" dirty="0"/>
                        <a:t>)</a:t>
                      </a:r>
                      <a:endParaRPr lang="zh-TW" altLang="en-US" sz="1600" dirty="0"/>
                    </a:p>
                    <a:p>
                      <a:pPr algn="ct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a:t>(</a:t>
                      </a:r>
                      <a:r>
                        <a:rPr lang="zh-TW" altLang="en-US" sz="1600" dirty="0"/>
                        <a:t>各相關領域教師</a:t>
                      </a:r>
                      <a:r>
                        <a:rPr lang="en-US" altLang="zh-TW" sz="1600" dirty="0"/>
                        <a:t>)</a:t>
                      </a:r>
                      <a:endParaRPr lang="zh-TW" altLang="en-US" sz="1600" dirty="0"/>
                    </a:p>
                    <a:p>
                      <a:pPr algn="ct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a:t>
                      </a:r>
                      <a:r>
                        <a:rPr lang="zh-TW" altLang="en-US" sz="1600" dirty="0"/>
                        <a:t>彈性課程設計</a:t>
                      </a:r>
                      <a:endParaRPr lang="en-US" altLang="zh-TW" sz="1600" dirty="0"/>
                    </a:p>
                    <a:p>
                      <a:pPr algn="ctr"/>
                      <a:r>
                        <a:rPr lang="zh-TW" altLang="en-US" sz="1600" dirty="0"/>
                        <a:t>小組成員</a:t>
                      </a:r>
                      <a:r>
                        <a:rPr lang="en-US" altLang="zh-TW" sz="1600" dirty="0"/>
                        <a:t>)</a:t>
                      </a:r>
                      <a:endParaRPr lang="zh-TW" alt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72088">
                <a:tc gridSpan="2">
                  <a:txBody>
                    <a:bodyPr/>
                    <a:lstStyle/>
                    <a:p>
                      <a:pPr algn="ctr"/>
                      <a:r>
                        <a:rPr lang="zh-TW" altLang="en-US" sz="1400" dirty="0">
                          <a:latin typeface="+mn-ea"/>
                          <a:ea typeface="+mn-ea"/>
                        </a:rPr>
                        <a:t>課程</a:t>
                      </a:r>
                      <a:endParaRPr lang="en-US" altLang="zh-TW" sz="1400" dirty="0">
                        <a:latin typeface="+mn-ea"/>
                        <a:ea typeface="+mn-ea"/>
                      </a:endParaRPr>
                    </a:p>
                    <a:p>
                      <a:pPr algn="ctr"/>
                      <a:r>
                        <a:rPr lang="zh-TW" altLang="en-US" sz="1400" dirty="0">
                          <a:latin typeface="+mn-ea"/>
                          <a:ea typeface="+mn-ea"/>
                        </a:rPr>
                        <a:t>設計階段</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mn-ea"/>
                          <a:ea typeface="+mn-ea"/>
                        </a:rPr>
                        <a:t>約在</a:t>
                      </a:r>
                      <a:endParaRPr lang="en-US" altLang="zh-TW" sz="1400" dirty="0">
                        <a:latin typeface="+mn-ea"/>
                        <a:ea typeface="+mn-ea"/>
                      </a:endParaRPr>
                    </a:p>
                    <a:p>
                      <a:r>
                        <a:rPr lang="en-US" altLang="zh-TW" sz="1400" dirty="0">
                          <a:latin typeface="+mn-ea"/>
                          <a:ea typeface="+mn-ea"/>
                        </a:rPr>
                        <a:t>6</a:t>
                      </a:r>
                      <a:r>
                        <a:rPr lang="zh-TW" altLang="en-US" sz="1400" dirty="0">
                          <a:latin typeface="+mn-ea"/>
                          <a:ea typeface="+mn-ea"/>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1400" kern="100" dirty="0">
                          <a:solidFill>
                            <a:srgbClr val="C00000"/>
                          </a:solidFill>
                          <a:effectLst/>
                          <a:latin typeface="+mn-ea"/>
                          <a:ea typeface="+mn-ea"/>
                        </a:rPr>
                        <a:t>1.</a:t>
                      </a:r>
                      <a:r>
                        <a:rPr lang="zh-TW" altLang="zh-TW" sz="1400" kern="100" dirty="0">
                          <a:solidFill>
                            <a:srgbClr val="C00000"/>
                          </a:solidFill>
                          <a:effectLst/>
                          <a:latin typeface="+mn-ea"/>
                          <a:ea typeface="+mn-ea"/>
                        </a:rPr>
                        <a:t>教育效益</a:t>
                      </a:r>
                      <a:endParaRPr lang="en-US" altLang="zh-TW" sz="1400" kern="100" dirty="0">
                        <a:solidFill>
                          <a:srgbClr val="C00000"/>
                        </a:solidFill>
                        <a:effectLst/>
                        <a:latin typeface="+mn-ea"/>
                        <a:ea typeface="+mn-ea"/>
                      </a:endParaRPr>
                    </a:p>
                    <a:p>
                      <a:pPr algn="ctr">
                        <a:spcAft>
                          <a:spcPts val="0"/>
                        </a:spcAft>
                      </a:pPr>
                      <a:r>
                        <a:rPr lang="en-US" altLang="zh-TW" sz="1400" kern="100" dirty="0">
                          <a:effectLst/>
                          <a:latin typeface="+mn-ea"/>
                          <a:ea typeface="+mn-ea"/>
                        </a:rPr>
                        <a:t>2.</a:t>
                      </a:r>
                      <a:r>
                        <a:rPr lang="zh-TW" altLang="zh-TW" sz="1400" kern="100" dirty="0">
                          <a:effectLst/>
                          <a:latin typeface="+mn-ea"/>
                          <a:ea typeface="+mn-ea"/>
                        </a:rPr>
                        <a:t>內容結構</a:t>
                      </a:r>
                      <a:endParaRPr lang="en-US" altLang="zh-TW" sz="1400" kern="100" dirty="0">
                        <a:effectLst/>
                        <a:latin typeface="+mn-ea"/>
                        <a:ea typeface="+mn-ea"/>
                      </a:endParaRPr>
                    </a:p>
                    <a:p>
                      <a:pPr algn="ctr">
                        <a:spcAft>
                          <a:spcPts val="0"/>
                        </a:spcAft>
                      </a:pPr>
                      <a:r>
                        <a:rPr lang="en-US" altLang="zh-TW" sz="1400" kern="100" dirty="0">
                          <a:effectLst/>
                          <a:latin typeface="+mn-ea"/>
                          <a:ea typeface="+mn-ea"/>
                        </a:rPr>
                        <a:t>3.</a:t>
                      </a:r>
                      <a:r>
                        <a:rPr lang="zh-TW" altLang="zh-TW" sz="1400" kern="100" dirty="0">
                          <a:effectLst/>
                          <a:latin typeface="+mn-ea"/>
                          <a:ea typeface="+mn-ea"/>
                        </a:rPr>
                        <a:t>邏輯關連</a:t>
                      </a:r>
                      <a:endParaRPr lang="en-US" altLang="zh-TW" sz="1400" kern="100" dirty="0">
                        <a:effectLst/>
                        <a:latin typeface="+mn-ea"/>
                        <a:ea typeface="+mn-ea"/>
                      </a:endParaRPr>
                    </a:p>
                    <a:p>
                      <a:pPr algn="ctr">
                        <a:spcAft>
                          <a:spcPts val="0"/>
                        </a:spcAft>
                      </a:pPr>
                      <a:r>
                        <a:rPr lang="en-US" altLang="zh-TW" sz="1400" kern="100" dirty="0">
                          <a:effectLst/>
                          <a:latin typeface="+mn-ea"/>
                          <a:ea typeface="+mn-ea"/>
                        </a:rPr>
                        <a:t>4.</a:t>
                      </a:r>
                      <a:r>
                        <a:rPr lang="zh-TW" altLang="zh-TW" sz="1400" kern="100" dirty="0">
                          <a:effectLst/>
                          <a:latin typeface="+mn-ea"/>
                          <a:ea typeface="+mn-ea"/>
                        </a:rPr>
                        <a:t>發展過程</a:t>
                      </a:r>
                      <a:endParaRPr lang="zh-TW"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altLang="zh-TW" sz="1400" kern="1200" dirty="0">
                          <a:solidFill>
                            <a:srgbClr val="C00000"/>
                          </a:solidFill>
                          <a:effectLst/>
                          <a:latin typeface="+mn-ea"/>
                          <a:ea typeface="+mn-ea"/>
                          <a:cs typeface="+mn-cs"/>
                        </a:rPr>
                        <a:t>5.</a:t>
                      </a:r>
                      <a:r>
                        <a:rPr kumimoji="0" lang="zh-TW" altLang="zh-TW" sz="1400" kern="1200" dirty="0">
                          <a:solidFill>
                            <a:srgbClr val="C00000"/>
                          </a:solidFill>
                          <a:effectLst/>
                          <a:latin typeface="+mn-ea"/>
                          <a:ea typeface="+mn-ea"/>
                          <a:cs typeface="+mn-cs"/>
                        </a:rPr>
                        <a:t>素養導向</a:t>
                      </a:r>
                      <a:endParaRPr kumimoji="0" lang="en-US" altLang="zh-TW" sz="1400" kern="1200" dirty="0">
                        <a:solidFill>
                          <a:srgbClr val="C00000"/>
                        </a:solidFill>
                        <a:effectLst/>
                        <a:latin typeface="+mn-ea"/>
                        <a:ea typeface="+mn-ea"/>
                        <a:cs typeface="+mn-cs"/>
                      </a:endParaRPr>
                    </a:p>
                    <a:p>
                      <a:pPr algn="ctr"/>
                      <a:r>
                        <a:rPr kumimoji="0" lang="en-US" altLang="zh-TW" sz="1400" kern="1200" dirty="0">
                          <a:solidFill>
                            <a:schemeClr val="dk1"/>
                          </a:solidFill>
                          <a:effectLst/>
                          <a:latin typeface="+mn-ea"/>
                          <a:ea typeface="+mn-ea"/>
                          <a:cs typeface="+mn-cs"/>
                        </a:rPr>
                        <a:t>6.</a:t>
                      </a:r>
                      <a:r>
                        <a:rPr kumimoji="0" lang="zh-TW" altLang="zh-TW" sz="1400" kern="1200" dirty="0">
                          <a:solidFill>
                            <a:schemeClr val="dk1"/>
                          </a:solidFill>
                          <a:effectLst/>
                          <a:latin typeface="+mn-ea"/>
                          <a:ea typeface="+mn-ea"/>
                          <a:cs typeface="+mn-cs"/>
                        </a:rPr>
                        <a:t>內容結構</a:t>
                      </a:r>
                      <a:endParaRPr kumimoji="0" lang="en-US" altLang="zh-TW" sz="1400" kern="1200" dirty="0">
                        <a:solidFill>
                          <a:schemeClr val="dk1"/>
                        </a:solidFill>
                        <a:effectLst/>
                        <a:latin typeface="+mn-ea"/>
                        <a:ea typeface="+mn-ea"/>
                        <a:cs typeface="+mn-cs"/>
                      </a:endParaRPr>
                    </a:p>
                    <a:p>
                      <a:pPr algn="ctr"/>
                      <a:r>
                        <a:rPr kumimoji="0" lang="en-US" altLang="zh-TW" sz="1400" kern="1200" dirty="0">
                          <a:solidFill>
                            <a:schemeClr val="dk1"/>
                          </a:solidFill>
                          <a:effectLst/>
                          <a:latin typeface="+mn-ea"/>
                          <a:ea typeface="+mn-ea"/>
                          <a:cs typeface="+mn-cs"/>
                        </a:rPr>
                        <a:t>7.</a:t>
                      </a:r>
                      <a:r>
                        <a:rPr kumimoji="0" lang="zh-TW" altLang="zh-TW" sz="1400" kern="1200" dirty="0">
                          <a:solidFill>
                            <a:schemeClr val="dk1"/>
                          </a:solidFill>
                          <a:effectLst/>
                          <a:latin typeface="+mn-ea"/>
                          <a:ea typeface="+mn-ea"/>
                          <a:cs typeface="+mn-cs"/>
                        </a:rPr>
                        <a:t>邏輯關連</a:t>
                      </a:r>
                      <a:endParaRPr kumimoji="0" lang="en-US" altLang="zh-TW" sz="1400" kern="1200" dirty="0">
                        <a:solidFill>
                          <a:schemeClr val="dk1"/>
                        </a:solidFill>
                        <a:effectLst/>
                        <a:latin typeface="+mn-ea"/>
                        <a:ea typeface="+mn-ea"/>
                        <a:cs typeface="+mn-cs"/>
                      </a:endParaRPr>
                    </a:p>
                    <a:p>
                      <a:pPr algn="ctr"/>
                      <a:r>
                        <a:rPr kumimoji="0" lang="en-US" altLang="zh-TW" sz="1400" kern="1200" dirty="0">
                          <a:solidFill>
                            <a:schemeClr val="dk1"/>
                          </a:solidFill>
                          <a:effectLst/>
                          <a:latin typeface="+mn-ea"/>
                          <a:ea typeface="+mn-ea"/>
                          <a:cs typeface="+mn-cs"/>
                        </a:rPr>
                        <a:t>8.</a:t>
                      </a:r>
                      <a:r>
                        <a:rPr kumimoji="0" lang="zh-TW" altLang="zh-TW" sz="1400" kern="1200" dirty="0">
                          <a:solidFill>
                            <a:schemeClr val="dk1"/>
                          </a:solidFill>
                          <a:effectLst/>
                          <a:latin typeface="+mn-ea"/>
                          <a:ea typeface="+mn-ea"/>
                          <a:cs typeface="+mn-cs"/>
                        </a:rPr>
                        <a:t>發展過程</a:t>
                      </a:r>
                      <a:endParaRPr lang="zh-TW"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altLang="zh-TW" sz="1400" kern="1200" dirty="0">
                          <a:solidFill>
                            <a:srgbClr val="C00000"/>
                          </a:solidFill>
                          <a:effectLst/>
                          <a:latin typeface="+mn-ea"/>
                          <a:ea typeface="+mn-ea"/>
                          <a:cs typeface="+mn-cs"/>
                        </a:rPr>
                        <a:t>9.</a:t>
                      </a:r>
                      <a:r>
                        <a:rPr kumimoji="0" lang="zh-TW" altLang="zh-TW" sz="1400" kern="1200" dirty="0">
                          <a:solidFill>
                            <a:srgbClr val="C00000"/>
                          </a:solidFill>
                          <a:effectLst/>
                          <a:latin typeface="+mn-ea"/>
                          <a:ea typeface="+mn-ea"/>
                          <a:cs typeface="+mn-cs"/>
                        </a:rPr>
                        <a:t>學習效益</a:t>
                      </a:r>
                    </a:p>
                    <a:p>
                      <a:pPr algn="ctr"/>
                      <a:r>
                        <a:rPr kumimoji="0" lang="en-US" altLang="zh-TW" sz="1400" kern="1200" dirty="0">
                          <a:solidFill>
                            <a:schemeClr val="dk1"/>
                          </a:solidFill>
                          <a:effectLst/>
                          <a:latin typeface="+mn-ea"/>
                          <a:ea typeface="+mn-ea"/>
                          <a:cs typeface="+mn-cs"/>
                        </a:rPr>
                        <a:t>10.</a:t>
                      </a:r>
                      <a:r>
                        <a:rPr kumimoji="0" lang="zh-TW" altLang="zh-TW" sz="1400" kern="1200" dirty="0">
                          <a:solidFill>
                            <a:schemeClr val="dk1"/>
                          </a:solidFill>
                          <a:effectLst/>
                          <a:latin typeface="+mn-ea"/>
                          <a:ea typeface="+mn-ea"/>
                          <a:cs typeface="+mn-cs"/>
                        </a:rPr>
                        <a:t>內容結構</a:t>
                      </a:r>
                    </a:p>
                    <a:p>
                      <a:pPr algn="ctr"/>
                      <a:r>
                        <a:rPr kumimoji="0" lang="en-US" altLang="zh-TW" sz="1400" kern="1200" dirty="0">
                          <a:solidFill>
                            <a:schemeClr val="dk1"/>
                          </a:solidFill>
                          <a:effectLst/>
                          <a:latin typeface="+mn-ea"/>
                          <a:ea typeface="+mn-ea"/>
                          <a:cs typeface="+mn-cs"/>
                        </a:rPr>
                        <a:t>11.</a:t>
                      </a:r>
                      <a:r>
                        <a:rPr kumimoji="0" lang="zh-TW" altLang="zh-TW" sz="1400" kern="1200" dirty="0">
                          <a:solidFill>
                            <a:schemeClr val="dk1"/>
                          </a:solidFill>
                          <a:effectLst/>
                          <a:latin typeface="+mn-ea"/>
                          <a:ea typeface="+mn-ea"/>
                          <a:cs typeface="+mn-cs"/>
                        </a:rPr>
                        <a:t>邏輯關連</a:t>
                      </a:r>
                    </a:p>
                    <a:p>
                      <a:pPr algn="ctr"/>
                      <a:r>
                        <a:rPr kumimoji="0" lang="en-US" altLang="zh-TW" sz="1400" kern="1200" dirty="0">
                          <a:solidFill>
                            <a:schemeClr val="dk1"/>
                          </a:solidFill>
                          <a:effectLst/>
                          <a:latin typeface="+mn-ea"/>
                          <a:ea typeface="+mn-ea"/>
                          <a:cs typeface="+mn-cs"/>
                        </a:rPr>
                        <a:t>12.</a:t>
                      </a:r>
                      <a:r>
                        <a:rPr kumimoji="0" lang="zh-TW" altLang="zh-TW" sz="1400" kern="1200" dirty="0">
                          <a:solidFill>
                            <a:schemeClr val="dk1"/>
                          </a:solidFill>
                          <a:effectLst/>
                          <a:latin typeface="+mn-ea"/>
                          <a:ea typeface="+mn-ea"/>
                          <a:cs typeface="+mn-cs"/>
                        </a:rPr>
                        <a:t>發展過程</a:t>
                      </a:r>
                      <a:endParaRPr lang="zh-TW" altLang="en-US" sz="1400" dirty="0">
                        <a:latin typeface="+mn-ea"/>
                        <a:ea typeface="+mn-ea"/>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96456">
                <a:tc rowSpan="2">
                  <a:txBody>
                    <a:bodyPr/>
                    <a:lstStyle/>
                    <a:p>
                      <a:r>
                        <a:rPr lang="zh-TW" altLang="en-US" sz="1400" dirty="0">
                          <a:latin typeface="+mn-ea"/>
                          <a:ea typeface="+mn-ea"/>
                        </a:rPr>
                        <a:t>課程</a:t>
                      </a:r>
                      <a:endParaRPr lang="en-US" altLang="zh-TW" sz="1400" dirty="0">
                        <a:latin typeface="+mn-ea"/>
                        <a:ea typeface="+mn-ea"/>
                      </a:endParaRPr>
                    </a:p>
                    <a:p>
                      <a:r>
                        <a:rPr lang="zh-TW" altLang="en-US" sz="1400" dirty="0">
                          <a:latin typeface="+mn-ea"/>
                          <a:ea typeface="+mn-ea"/>
                        </a:rPr>
                        <a:t>實施階段</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zh-TW" altLang="en-US" sz="1400" dirty="0">
                          <a:latin typeface="+mn-ea"/>
                          <a:ea typeface="+mn-ea"/>
                        </a:rPr>
                        <a:t>實施前準備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zh-TW" altLang="en-US" sz="1400" dirty="0">
                          <a:latin typeface="+mn-ea"/>
                          <a:ea typeface="+mn-ea"/>
                        </a:rPr>
                        <a:t>約在開學前</a:t>
                      </a:r>
                      <a:endParaRPr lang="en-US" altLang="zh-TW" sz="1400" dirty="0">
                        <a:latin typeface="+mn-ea"/>
                        <a:ea typeface="+mn-ea"/>
                      </a:endParaRPr>
                    </a:p>
                    <a:p>
                      <a:r>
                        <a:rPr lang="en-US" altLang="zh-TW" sz="1400" dirty="0">
                          <a:latin typeface="+mn-ea"/>
                          <a:ea typeface="+mn-ea"/>
                        </a:rPr>
                        <a:t>8</a:t>
                      </a:r>
                      <a:r>
                        <a:rPr lang="zh-TW" altLang="en-US" sz="1400" dirty="0">
                          <a:latin typeface="+mn-ea"/>
                          <a:ea typeface="+mn-ea"/>
                        </a:rPr>
                        <a:t>月下旬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0" lang="en-US" altLang="zh-TW" sz="1400" kern="1200" dirty="0">
                          <a:solidFill>
                            <a:schemeClr val="dk1"/>
                          </a:solidFill>
                          <a:effectLst/>
                          <a:latin typeface="+mn-ea"/>
                          <a:ea typeface="+mn-ea"/>
                          <a:cs typeface="+mn-cs"/>
                        </a:rPr>
                        <a:t>13.</a:t>
                      </a:r>
                      <a:r>
                        <a:rPr kumimoji="0" lang="zh-TW" altLang="zh-TW" sz="1400" kern="1200" dirty="0">
                          <a:solidFill>
                            <a:schemeClr val="dk1"/>
                          </a:solidFill>
                          <a:effectLst/>
                          <a:latin typeface="+mn-ea"/>
                          <a:ea typeface="+mn-ea"/>
                          <a:cs typeface="+mn-cs"/>
                        </a:rPr>
                        <a:t>師資專業</a:t>
                      </a:r>
                    </a:p>
                    <a:p>
                      <a:pPr algn="ctr"/>
                      <a:r>
                        <a:rPr kumimoji="0" lang="en-US" altLang="zh-TW" sz="1400" kern="1200" dirty="0">
                          <a:solidFill>
                            <a:schemeClr val="dk1"/>
                          </a:solidFill>
                          <a:effectLst/>
                          <a:latin typeface="+mn-ea"/>
                          <a:ea typeface="+mn-ea"/>
                          <a:cs typeface="+mn-cs"/>
                        </a:rPr>
                        <a:t>14.</a:t>
                      </a:r>
                      <a:r>
                        <a:rPr kumimoji="0" lang="zh-TW" altLang="zh-TW" sz="1400" kern="1200" dirty="0">
                          <a:solidFill>
                            <a:schemeClr val="dk1"/>
                          </a:solidFill>
                          <a:effectLst/>
                          <a:latin typeface="+mn-ea"/>
                          <a:ea typeface="+mn-ea"/>
                          <a:cs typeface="+mn-cs"/>
                        </a:rPr>
                        <a:t>家長溝通</a:t>
                      </a:r>
                    </a:p>
                    <a:p>
                      <a:pPr algn="ctr"/>
                      <a:r>
                        <a:rPr kumimoji="0" lang="en-US" altLang="zh-TW" sz="1400" kern="1200" dirty="0">
                          <a:solidFill>
                            <a:schemeClr val="dk1"/>
                          </a:solidFill>
                          <a:effectLst/>
                          <a:latin typeface="+mn-ea"/>
                          <a:ea typeface="+mn-ea"/>
                          <a:cs typeface="+mn-cs"/>
                        </a:rPr>
                        <a:t>15.</a:t>
                      </a:r>
                      <a:r>
                        <a:rPr kumimoji="0" lang="zh-TW" altLang="zh-TW" sz="1400" kern="1200" dirty="0">
                          <a:solidFill>
                            <a:schemeClr val="dk1"/>
                          </a:solidFill>
                          <a:effectLst/>
                          <a:latin typeface="+mn-ea"/>
                          <a:ea typeface="+mn-ea"/>
                          <a:cs typeface="+mn-cs"/>
                        </a:rPr>
                        <a:t>教材資源</a:t>
                      </a:r>
                    </a:p>
                    <a:p>
                      <a:pPr algn="ctr"/>
                      <a:r>
                        <a:rPr kumimoji="0" lang="en-US" altLang="zh-TW" sz="1400" kern="1200" dirty="0">
                          <a:solidFill>
                            <a:schemeClr val="dk1"/>
                          </a:solidFill>
                          <a:effectLst/>
                          <a:latin typeface="+mn-ea"/>
                          <a:ea typeface="+mn-ea"/>
                          <a:cs typeface="+mn-cs"/>
                        </a:rPr>
                        <a:t>16.</a:t>
                      </a:r>
                      <a:r>
                        <a:rPr kumimoji="0" lang="zh-TW" altLang="zh-TW" sz="1400" kern="1200" dirty="0">
                          <a:solidFill>
                            <a:schemeClr val="dk1"/>
                          </a:solidFill>
                          <a:effectLst/>
                          <a:latin typeface="+mn-ea"/>
                          <a:ea typeface="+mn-ea"/>
                          <a:cs typeface="+mn-cs"/>
                        </a:rPr>
                        <a:t>學習促進</a:t>
                      </a:r>
                      <a:endParaRPr lang="zh-TW"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0" lang="en-US" altLang="zh-TW" sz="1400" kern="1200" dirty="0">
                          <a:solidFill>
                            <a:schemeClr val="dk1"/>
                          </a:solidFill>
                          <a:effectLst/>
                          <a:latin typeface="+mn-ea"/>
                          <a:ea typeface="+mn-ea"/>
                          <a:cs typeface="+mn-cs"/>
                        </a:rPr>
                        <a:t>13.</a:t>
                      </a:r>
                      <a:r>
                        <a:rPr kumimoji="0" lang="zh-TW" altLang="zh-TW" sz="1400" kern="1200" dirty="0">
                          <a:solidFill>
                            <a:schemeClr val="dk1"/>
                          </a:solidFill>
                          <a:effectLst/>
                          <a:latin typeface="+mn-ea"/>
                          <a:ea typeface="+mn-ea"/>
                          <a:cs typeface="+mn-cs"/>
                        </a:rPr>
                        <a:t>師資專業</a:t>
                      </a:r>
                    </a:p>
                    <a:p>
                      <a:pPr algn="ctr"/>
                      <a:r>
                        <a:rPr kumimoji="0" lang="en-US" altLang="zh-TW" sz="1400" kern="1200" dirty="0">
                          <a:solidFill>
                            <a:schemeClr val="dk1"/>
                          </a:solidFill>
                          <a:effectLst/>
                          <a:latin typeface="+mn-ea"/>
                          <a:ea typeface="+mn-ea"/>
                          <a:cs typeface="+mn-cs"/>
                        </a:rPr>
                        <a:t>14.</a:t>
                      </a:r>
                      <a:r>
                        <a:rPr kumimoji="0" lang="zh-TW" altLang="zh-TW" sz="1400" kern="1200" dirty="0">
                          <a:solidFill>
                            <a:schemeClr val="dk1"/>
                          </a:solidFill>
                          <a:effectLst/>
                          <a:latin typeface="+mn-ea"/>
                          <a:ea typeface="+mn-ea"/>
                          <a:cs typeface="+mn-cs"/>
                        </a:rPr>
                        <a:t>家長溝通</a:t>
                      </a:r>
                    </a:p>
                    <a:p>
                      <a:pPr algn="ctr"/>
                      <a:r>
                        <a:rPr kumimoji="0" lang="en-US" altLang="zh-TW" sz="1400" kern="1200" dirty="0">
                          <a:solidFill>
                            <a:schemeClr val="dk1"/>
                          </a:solidFill>
                          <a:effectLst/>
                          <a:latin typeface="+mn-ea"/>
                          <a:ea typeface="+mn-ea"/>
                          <a:cs typeface="+mn-cs"/>
                        </a:rPr>
                        <a:t>15.</a:t>
                      </a:r>
                      <a:r>
                        <a:rPr kumimoji="0" lang="zh-TW" altLang="zh-TW" sz="1400" kern="1200" dirty="0">
                          <a:solidFill>
                            <a:schemeClr val="dk1"/>
                          </a:solidFill>
                          <a:effectLst/>
                          <a:latin typeface="+mn-ea"/>
                          <a:ea typeface="+mn-ea"/>
                          <a:cs typeface="+mn-cs"/>
                        </a:rPr>
                        <a:t>教材資源</a:t>
                      </a:r>
                    </a:p>
                    <a:p>
                      <a:pPr algn="ctr"/>
                      <a:r>
                        <a:rPr kumimoji="0" lang="en-US" altLang="zh-TW" sz="1400" kern="1200" dirty="0">
                          <a:solidFill>
                            <a:schemeClr val="dk1"/>
                          </a:solidFill>
                          <a:effectLst/>
                          <a:latin typeface="+mn-ea"/>
                          <a:ea typeface="+mn-ea"/>
                          <a:cs typeface="+mn-cs"/>
                        </a:rPr>
                        <a:t>16.</a:t>
                      </a:r>
                      <a:r>
                        <a:rPr kumimoji="0" lang="zh-TW" altLang="zh-TW" sz="1400" kern="1200" dirty="0">
                          <a:solidFill>
                            <a:schemeClr val="dk1"/>
                          </a:solidFill>
                          <a:effectLst/>
                          <a:latin typeface="+mn-ea"/>
                          <a:ea typeface="+mn-ea"/>
                          <a:cs typeface="+mn-cs"/>
                        </a:rPr>
                        <a:t>學習促進</a:t>
                      </a:r>
                      <a:endParaRPr lang="zh-TW"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0" lang="en-US" altLang="zh-TW" sz="1400" kern="1200" dirty="0">
                          <a:solidFill>
                            <a:schemeClr val="dk1"/>
                          </a:solidFill>
                          <a:effectLst/>
                          <a:latin typeface="+mn-ea"/>
                          <a:ea typeface="+mn-ea"/>
                          <a:cs typeface="+mn-cs"/>
                        </a:rPr>
                        <a:t>13.</a:t>
                      </a:r>
                      <a:r>
                        <a:rPr kumimoji="0" lang="zh-TW" altLang="zh-TW" sz="1400" kern="1200" dirty="0">
                          <a:solidFill>
                            <a:schemeClr val="dk1"/>
                          </a:solidFill>
                          <a:effectLst/>
                          <a:latin typeface="+mn-ea"/>
                          <a:ea typeface="+mn-ea"/>
                          <a:cs typeface="+mn-cs"/>
                        </a:rPr>
                        <a:t>師資專業</a:t>
                      </a:r>
                    </a:p>
                    <a:p>
                      <a:pPr algn="ctr"/>
                      <a:r>
                        <a:rPr kumimoji="0" lang="en-US" altLang="zh-TW" sz="1400" kern="1200" dirty="0">
                          <a:solidFill>
                            <a:schemeClr val="dk1"/>
                          </a:solidFill>
                          <a:effectLst/>
                          <a:latin typeface="+mn-ea"/>
                          <a:ea typeface="+mn-ea"/>
                          <a:cs typeface="+mn-cs"/>
                        </a:rPr>
                        <a:t>14.</a:t>
                      </a:r>
                      <a:r>
                        <a:rPr kumimoji="0" lang="zh-TW" altLang="zh-TW" sz="1400" kern="1200" dirty="0">
                          <a:solidFill>
                            <a:schemeClr val="dk1"/>
                          </a:solidFill>
                          <a:effectLst/>
                          <a:latin typeface="+mn-ea"/>
                          <a:ea typeface="+mn-ea"/>
                          <a:cs typeface="+mn-cs"/>
                        </a:rPr>
                        <a:t>家長溝通</a:t>
                      </a:r>
                    </a:p>
                    <a:p>
                      <a:pPr algn="ctr"/>
                      <a:r>
                        <a:rPr kumimoji="0" lang="en-US" altLang="zh-TW" sz="1400" kern="1200" dirty="0">
                          <a:solidFill>
                            <a:schemeClr val="dk1"/>
                          </a:solidFill>
                          <a:effectLst/>
                          <a:latin typeface="+mn-ea"/>
                          <a:ea typeface="+mn-ea"/>
                          <a:cs typeface="+mn-cs"/>
                        </a:rPr>
                        <a:t>15.</a:t>
                      </a:r>
                      <a:r>
                        <a:rPr kumimoji="0" lang="zh-TW" altLang="zh-TW" sz="1400" kern="1200" dirty="0">
                          <a:solidFill>
                            <a:schemeClr val="dk1"/>
                          </a:solidFill>
                          <a:effectLst/>
                          <a:latin typeface="+mn-ea"/>
                          <a:ea typeface="+mn-ea"/>
                          <a:cs typeface="+mn-cs"/>
                        </a:rPr>
                        <a:t>教材資源</a:t>
                      </a:r>
                    </a:p>
                    <a:p>
                      <a:pPr algn="ctr"/>
                      <a:r>
                        <a:rPr kumimoji="0" lang="en-US" altLang="zh-TW" sz="1400" kern="1200" dirty="0">
                          <a:solidFill>
                            <a:schemeClr val="dk1"/>
                          </a:solidFill>
                          <a:effectLst/>
                          <a:latin typeface="+mn-ea"/>
                          <a:ea typeface="+mn-ea"/>
                          <a:cs typeface="+mn-cs"/>
                        </a:rPr>
                        <a:t>16.</a:t>
                      </a:r>
                      <a:r>
                        <a:rPr kumimoji="0" lang="zh-TW" altLang="zh-TW" sz="1400" kern="1200" dirty="0">
                          <a:solidFill>
                            <a:schemeClr val="dk1"/>
                          </a:solidFill>
                          <a:effectLst/>
                          <a:latin typeface="+mn-ea"/>
                          <a:ea typeface="+mn-ea"/>
                          <a:cs typeface="+mn-cs"/>
                        </a:rPr>
                        <a:t>學習促進</a:t>
                      </a:r>
                      <a:endParaRPr lang="zh-TW" altLang="en-US" sz="1400" dirty="0">
                        <a:latin typeface="+mn-ea"/>
                        <a:ea typeface="+mn-ea"/>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350480">
                <a:tc vMerge="1">
                  <a:txBody>
                    <a:bodyPr/>
                    <a:lstStyle/>
                    <a:p>
                      <a:endParaRPr lang="zh-TW" altLang="en-US"/>
                    </a:p>
                  </a:txBody>
                  <a:tcPr/>
                </a:tc>
                <a:tc>
                  <a:txBody>
                    <a:bodyPr/>
                    <a:lstStyle/>
                    <a:p>
                      <a:r>
                        <a:rPr lang="zh-TW" altLang="en-US" sz="1400" dirty="0">
                          <a:latin typeface="+mn-ea"/>
                          <a:ea typeface="+mn-ea"/>
                        </a:rPr>
                        <a:t>實施中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zh-TW" altLang="en-US" sz="1400" dirty="0">
                          <a:latin typeface="+mn-ea"/>
                          <a:ea typeface="+mn-ea"/>
                        </a:rPr>
                        <a:t>約段考後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spcAft>
                          <a:spcPts val="0"/>
                        </a:spcAft>
                      </a:pPr>
                      <a:r>
                        <a:rPr lang="en-US" sz="1400" kern="100" dirty="0">
                          <a:effectLst/>
                          <a:latin typeface="+mn-ea"/>
                          <a:ea typeface="+mn-ea"/>
                          <a:cs typeface="Times New Roman" panose="02020603050405020304" pitchFamily="18" charset="0"/>
                        </a:rPr>
                        <a:t>17.</a:t>
                      </a:r>
                      <a:r>
                        <a:rPr lang="zh-TW" sz="1400" kern="100" dirty="0">
                          <a:effectLst/>
                          <a:latin typeface="+mn-ea"/>
                          <a:ea typeface="+mn-ea"/>
                          <a:cs typeface="Times New Roman" panose="02020603050405020304" pitchFamily="18" charset="0"/>
                        </a:rPr>
                        <a:t>教學實施</a:t>
                      </a:r>
                      <a:endParaRPr lang="en-US" altLang="zh-TW" sz="1400" kern="100" dirty="0">
                        <a:effectLst/>
                        <a:latin typeface="+mn-ea"/>
                        <a:ea typeface="+mn-ea"/>
                        <a:cs typeface="Times New Roman" panose="02020603050405020304" pitchFamily="18" charset="0"/>
                      </a:endParaRPr>
                    </a:p>
                    <a:p>
                      <a:pPr algn="ctr">
                        <a:spcAft>
                          <a:spcPts val="0"/>
                        </a:spcAft>
                      </a:pPr>
                      <a:r>
                        <a:rPr lang="en-US" altLang="zh-TW" sz="1400" kern="100" dirty="0">
                          <a:effectLst/>
                          <a:latin typeface="+mn-ea"/>
                          <a:ea typeface="+mn-ea"/>
                          <a:cs typeface="Times New Roman" panose="02020603050405020304" pitchFamily="18" charset="0"/>
                        </a:rPr>
                        <a:t>18.</a:t>
                      </a:r>
                      <a:r>
                        <a:rPr lang="zh-TW" altLang="zh-TW" sz="1400" kern="100" dirty="0">
                          <a:effectLst/>
                          <a:latin typeface="+mn-ea"/>
                          <a:ea typeface="+mn-ea"/>
                          <a:cs typeface="Times New Roman" panose="02020603050405020304" pitchFamily="18" charset="0"/>
                        </a:rPr>
                        <a:t>評量回饋</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spcAft>
                          <a:spcPts val="0"/>
                        </a:spcAft>
                      </a:pPr>
                      <a:r>
                        <a:rPr lang="en-US" altLang="zh-TW" sz="1400" kern="100" dirty="0">
                          <a:effectLst/>
                          <a:latin typeface="+mn-ea"/>
                          <a:ea typeface="+mn-ea"/>
                          <a:cs typeface="Times New Roman" panose="02020603050405020304" pitchFamily="18" charset="0"/>
                        </a:rPr>
                        <a:t>17.</a:t>
                      </a:r>
                      <a:r>
                        <a:rPr lang="zh-TW" altLang="zh-TW" sz="1400" kern="100" dirty="0">
                          <a:effectLst/>
                          <a:latin typeface="+mn-ea"/>
                          <a:ea typeface="+mn-ea"/>
                          <a:cs typeface="Times New Roman" panose="02020603050405020304" pitchFamily="18" charset="0"/>
                        </a:rPr>
                        <a:t>教學實施</a:t>
                      </a:r>
                      <a:endParaRPr lang="en-US" altLang="zh-TW" sz="1400" kern="100" dirty="0">
                        <a:effectLst/>
                        <a:latin typeface="+mn-ea"/>
                        <a:ea typeface="+mn-ea"/>
                        <a:cs typeface="Times New Roman" panose="02020603050405020304" pitchFamily="18" charset="0"/>
                      </a:endParaRPr>
                    </a:p>
                    <a:p>
                      <a:pPr algn="ctr">
                        <a:spcAft>
                          <a:spcPts val="0"/>
                        </a:spcAft>
                      </a:pPr>
                      <a:r>
                        <a:rPr lang="en-US" altLang="zh-TW" sz="1400" kern="100" dirty="0">
                          <a:effectLst/>
                          <a:latin typeface="+mn-ea"/>
                          <a:ea typeface="+mn-ea"/>
                          <a:cs typeface="Times New Roman" panose="02020603050405020304" pitchFamily="18" charset="0"/>
                        </a:rPr>
                        <a:t>18.</a:t>
                      </a:r>
                      <a:r>
                        <a:rPr lang="zh-TW" altLang="zh-TW" sz="1400" kern="100" dirty="0">
                          <a:effectLst/>
                          <a:latin typeface="+mn-ea"/>
                          <a:ea typeface="+mn-ea"/>
                          <a:cs typeface="Times New Roman" panose="02020603050405020304" pitchFamily="18" charset="0"/>
                        </a:rPr>
                        <a:t>評量回饋</a:t>
                      </a:r>
                      <a:endParaRPr lang="zh-TW"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spcAft>
                          <a:spcPts val="0"/>
                        </a:spcAft>
                      </a:pPr>
                      <a:r>
                        <a:rPr lang="en-US" altLang="zh-TW" sz="1400" kern="100" dirty="0">
                          <a:effectLst/>
                          <a:latin typeface="+mn-ea"/>
                          <a:ea typeface="+mn-ea"/>
                          <a:cs typeface="Times New Roman" panose="02020603050405020304" pitchFamily="18" charset="0"/>
                        </a:rPr>
                        <a:t>17.</a:t>
                      </a:r>
                      <a:r>
                        <a:rPr lang="zh-TW" altLang="zh-TW" sz="1400" kern="100" dirty="0">
                          <a:effectLst/>
                          <a:latin typeface="+mn-ea"/>
                          <a:ea typeface="+mn-ea"/>
                          <a:cs typeface="Times New Roman" panose="02020603050405020304" pitchFamily="18" charset="0"/>
                        </a:rPr>
                        <a:t>教學實施</a:t>
                      </a:r>
                      <a:endParaRPr lang="en-US" altLang="zh-TW" sz="1400" kern="100" dirty="0">
                        <a:effectLst/>
                        <a:latin typeface="+mn-ea"/>
                        <a:ea typeface="+mn-ea"/>
                        <a:cs typeface="Times New Roman" panose="02020603050405020304" pitchFamily="18" charset="0"/>
                      </a:endParaRPr>
                    </a:p>
                    <a:p>
                      <a:pPr algn="ctr">
                        <a:spcAft>
                          <a:spcPts val="0"/>
                        </a:spcAft>
                      </a:pPr>
                      <a:r>
                        <a:rPr lang="en-US" altLang="zh-TW" sz="1400" kern="100" dirty="0">
                          <a:effectLst/>
                          <a:latin typeface="+mn-ea"/>
                          <a:ea typeface="+mn-ea"/>
                          <a:cs typeface="Times New Roman" panose="02020603050405020304" pitchFamily="18" charset="0"/>
                        </a:rPr>
                        <a:t>18.</a:t>
                      </a:r>
                      <a:r>
                        <a:rPr lang="zh-TW" altLang="zh-TW" sz="1400" kern="100" dirty="0">
                          <a:effectLst/>
                          <a:latin typeface="+mn-ea"/>
                          <a:ea typeface="+mn-ea"/>
                          <a:cs typeface="Times New Roman" panose="02020603050405020304" pitchFamily="18" charset="0"/>
                        </a:rPr>
                        <a:t>評量回饋</a:t>
                      </a:r>
                      <a:endParaRPr lang="zh-TW" altLang="en-US" sz="1400" dirty="0">
                        <a:latin typeface="+mn-ea"/>
                        <a:ea typeface="+mn-ea"/>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648072">
                <a:tc gridSpan="2">
                  <a:txBody>
                    <a:bodyPr/>
                    <a:lstStyle/>
                    <a:p>
                      <a:pPr algn="ctr"/>
                      <a:r>
                        <a:rPr lang="zh-TW" altLang="en-US" sz="1400" dirty="0">
                          <a:latin typeface="+mn-ea"/>
                          <a:ea typeface="+mn-ea"/>
                        </a:rPr>
                        <a:t>課程</a:t>
                      </a:r>
                      <a:endParaRPr lang="en-US" altLang="zh-TW" sz="1400" dirty="0">
                        <a:latin typeface="+mn-ea"/>
                        <a:ea typeface="+mn-ea"/>
                      </a:endParaRPr>
                    </a:p>
                    <a:p>
                      <a:pPr algn="ctr"/>
                      <a:r>
                        <a:rPr lang="zh-TW" altLang="en-US" sz="1400" dirty="0">
                          <a:latin typeface="+mn-ea"/>
                          <a:ea typeface="+mn-ea"/>
                        </a:rPr>
                        <a:t>效果階段</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pPr algn="ctr"/>
                      <a:endParaRPr lang="zh-TW"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a:latin typeface="+mn-ea"/>
                          <a:ea typeface="+mn-ea"/>
                        </a:rPr>
                        <a:t>約在期末考後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spcAft>
                          <a:spcPts val="0"/>
                        </a:spcAft>
                      </a:pPr>
                      <a:r>
                        <a:rPr lang="en-US" altLang="zh-TW" sz="1400" kern="100" dirty="0">
                          <a:solidFill>
                            <a:srgbClr val="C00000"/>
                          </a:solidFill>
                          <a:effectLst/>
                          <a:latin typeface="+mn-ea"/>
                          <a:ea typeface="+mn-ea"/>
                          <a:cs typeface="Times New Roman" panose="02020603050405020304" pitchFamily="18" charset="0"/>
                        </a:rPr>
                        <a:t>23.</a:t>
                      </a:r>
                      <a:r>
                        <a:rPr lang="zh-TW" altLang="en-US" sz="1400" kern="100" dirty="0">
                          <a:solidFill>
                            <a:srgbClr val="C00000"/>
                          </a:solidFill>
                          <a:effectLst/>
                          <a:latin typeface="+mn-ea"/>
                          <a:ea typeface="+mn-ea"/>
                          <a:cs typeface="Times New Roman" panose="02020603050405020304" pitchFamily="18" charset="0"/>
                        </a:rPr>
                        <a:t>教育成效</a:t>
                      </a:r>
                    </a:p>
                    <a:p>
                      <a:pPr algn="ctr">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spcAft>
                          <a:spcPts val="0"/>
                        </a:spcAft>
                      </a:pPr>
                      <a:r>
                        <a:rPr lang="en-US" sz="1400" kern="100" dirty="0">
                          <a:solidFill>
                            <a:srgbClr val="C00000"/>
                          </a:solidFill>
                          <a:effectLst/>
                          <a:latin typeface="+mn-ea"/>
                          <a:ea typeface="+mn-ea"/>
                          <a:cs typeface="Times New Roman" panose="02020603050405020304" pitchFamily="18" charset="0"/>
                        </a:rPr>
                        <a:t>19.</a:t>
                      </a:r>
                      <a:r>
                        <a:rPr lang="zh-TW" sz="1400" kern="100" dirty="0">
                          <a:solidFill>
                            <a:srgbClr val="C00000"/>
                          </a:solidFill>
                          <a:effectLst/>
                          <a:latin typeface="+mn-ea"/>
                          <a:ea typeface="+mn-ea"/>
                          <a:cs typeface="Times New Roman" panose="02020603050405020304" pitchFamily="18" charset="0"/>
                        </a:rPr>
                        <a:t>素養達成</a:t>
                      </a:r>
                      <a:endParaRPr lang="en-US" altLang="zh-TW" sz="1400" kern="100" dirty="0">
                        <a:solidFill>
                          <a:srgbClr val="C00000"/>
                        </a:solidFill>
                        <a:effectLst/>
                        <a:latin typeface="+mn-ea"/>
                        <a:ea typeface="+mn-ea"/>
                        <a:cs typeface="Times New Roman" panose="02020603050405020304" pitchFamily="18" charset="0"/>
                      </a:endParaRPr>
                    </a:p>
                    <a:p>
                      <a:pPr algn="ctr">
                        <a:spcAft>
                          <a:spcPts val="0"/>
                        </a:spcAft>
                      </a:pPr>
                      <a:r>
                        <a:rPr lang="en-US" altLang="zh-TW" sz="1400" kern="100" dirty="0">
                          <a:effectLst/>
                          <a:latin typeface="+mn-ea"/>
                          <a:ea typeface="+mn-ea"/>
                          <a:cs typeface="Times New Roman" panose="02020603050405020304" pitchFamily="18" charset="0"/>
                        </a:rPr>
                        <a:t>20.</a:t>
                      </a:r>
                      <a:r>
                        <a:rPr lang="zh-TW" altLang="zh-TW" sz="1400" kern="100" dirty="0">
                          <a:effectLst/>
                          <a:latin typeface="+mn-ea"/>
                          <a:ea typeface="+mn-ea"/>
                          <a:cs typeface="Times New Roman" panose="02020603050405020304" pitchFamily="18" charset="0"/>
                        </a:rPr>
                        <a:t>持續進展</a:t>
                      </a:r>
                    </a:p>
                    <a:p>
                      <a:pPr algn="ctr">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spcAft>
                          <a:spcPts val="0"/>
                        </a:spcAft>
                      </a:pPr>
                      <a:r>
                        <a:rPr lang="en-US" sz="1400" kern="100" dirty="0">
                          <a:solidFill>
                            <a:srgbClr val="C00000"/>
                          </a:solidFill>
                          <a:effectLst/>
                          <a:latin typeface="+mn-ea"/>
                          <a:ea typeface="+mn-ea"/>
                          <a:cs typeface="Times New Roman" panose="02020603050405020304" pitchFamily="18" charset="0"/>
                        </a:rPr>
                        <a:t>21.</a:t>
                      </a:r>
                      <a:r>
                        <a:rPr lang="zh-TW" sz="1400" kern="100" dirty="0">
                          <a:solidFill>
                            <a:srgbClr val="C00000"/>
                          </a:solidFill>
                          <a:effectLst/>
                          <a:latin typeface="+mn-ea"/>
                          <a:ea typeface="+mn-ea"/>
                          <a:cs typeface="Times New Roman" panose="02020603050405020304" pitchFamily="18" charset="0"/>
                        </a:rPr>
                        <a:t>目標達成</a:t>
                      </a:r>
                      <a:endParaRPr lang="en-US" altLang="zh-TW" sz="1400" kern="100" dirty="0">
                        <a:solidFill>
                          <a:srgbClr val="C00000"/>
                        </a:solidFill>
                        <a:effectLst/>
                        <a:latin typeface="+mn-ea"/>
                        <a:ea typeface="+mn-ea"/>
                        <a:cs typeface="Times New Roman" panose="02020603050405020304" pitchFamily="18" charset="0"/>
                      </a:endParaRPr>
                    </a:p>
                    <a:p>
                      <a:pPr algn="ctr">
                        <a:spcAft>
                          <a:spcPts val="0"/>
                        </a:spcAft>
                      </a:pPr>
                      <a:r>
                        <a:rPr lang="en-US" altLang="zh-TW" sz="1400" kern="100" dirty="0">
                          <a:effectLst/>
                          <a:latin typeface="+mn-ea"/>
                          <a:ea typeface="+mn-ea"/>
                          <a:cs typeface="Times New Roman" panose="02020603050405020304" pitchFamily="18" charset="0"/>
                        </a:rPr>
                        <a:t>22.</a:t>
                      </a:r>
                      <a:r>
                        <a:rPr lang="zh-TW" altLang="zh-TW" sz="1400" kern="100" dirty="0">
                          <a:effectLst/>
                          <a:latin typeface="+mn-ea"/>
                          <a:ea typeface="+mn-ea"/>
                          <a:cs typeface="Times New Roman" panose="02020603050405020304" pitchFamily="18" charset="0"/>
                        </a:rPr>
                        <a:t>持續進展</a:t>
                      </a:r>
                    </a:p>
                    <a:p>
                      <a:pPr algn="ctr">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4"/>
                  </a:ext>
                </a:extLst>
              </a:tr>
            </a:tbl>
          </a:graphicData>
        </a:graphic>
      </p:graphicFrame>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21</a:t>
            </a:fld>
            <a:endParaRPr lang="zh-TW" altLang="en-US"/>
          </a:p>
        </p:txBody>
      </p:sp>
    </p:spTree>
    <p:extLst>
      <p:ext uri="{BB962C8B-B14F-4D97-AF65-F5344CB8AC3E}">
        <p14:creationId xmlns:p14="http://schemas.microsoft.com/office/powerpoint/2010/main" val="813649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pPr marL="714375" indent="-714375">
              <a:buNone/>
            </a:pPr>
            <a:r>
              <a:rPr lang="zh-TW" altLang="en-US" sz="2800" dirty="0">
                <a:latin typeface="新細明體" panose="02020500000000000000" pitchFamily="18" charset="-120"/>
                <a:ea typeface="新細明體" panose="02020500000000000000" pitchFamily="18" charset="-120"/>
              </a:rPr>
              <a:t>七、課程評鑑結果的運用</a:t>
            </a:r>
          </a:p>
        </p:txBody>
      </p:sp>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22</a:t>
            </a:fld>
            <a:endParaRPr lang="zh-TW" altLang="en-US"/>
          </a:p>
        </p:txBody>
      </p:sp>
      <p:graphicFrame>
        <p:nvGraphicFramePr>
          <p:cNvPr id="5" name="資料庫圖表 4"/>
          <p:cNvGraphicFramePr/>
          <p:nvPr/>
        </p:nvGraphicFramePr>
        <p:xfrm>
          <a:off x="1763688" y="2348880"/>
          <a:ext cx="5256584" cy="2911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111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a:p>
        </p:txBody>
      </p:sp>
      <p:sp>
        <p:nvSpPr>
          <p:cNvPr id="3" name="標題 2"/>
          <p:cNvSpPr>
            <a:spLocks noGrp="1"/>
          </p:cNvSpPr>
          <p:nvPr>
            <p:ph type="title"/>
          </p:nvPr>
        </p:nvSpPr>
        <p:spPr/>
        <p:txBody>
          <a:bodyPr>
            <a:normAutofit fontScale="90000"/>
          </a:bodyPr>
          <a:lstStyle/>
          <a:p>
            <a:r>
              <a:rPr lang="zh-TW" altLang="en-US" dirty="0"/>
              <a:t>肆、十二年國教課綱</a:t>
            </a:r>
            <a:r>
              <a:rPr lang="en-US" altLang="zh-TW" dirty="0"/>
              <a:t>(</a:t>
            </a:r>
            <a:r>
              <a:rPr lang="zh-TW" altLang="en-US" dirty="0"/>
              <a:t>總綱</a:t>
            </a:r>
            <a:r>
              <a:rPr lang="en-US" altLang="zh-TW" dirty="0"/>
              <a:t>)</a:t>
            </a:r>
            <a:r>
              <a:rPr lang="zh-TW" altLang="en-US" dirty="0"/>
              <a:t>規定</a:t>
            </a:r>
          </a:p>
        </p:txBody>
      </p:sp>
      <p:sp>
        <p:nvSpPr>
          <p:cNvPr id="4" name="投影片編號版面配置區 3"/>
          <p:cNvSpPr>
            <a:spLocks noGrp="1"/>
          </p:cNvSpPr>
          <p:nvPr>
            <p:ph type="sldNum" sz="quarter" idx="11"/>
          </p:nvPr>
        </p:nvSpPr>
        <p:spPr/>
        <p:txBody>
          <a:bodyPr/>
          <a:lstStyle/>
          <a:p>
            <a:fld id="{058746CF-0AD6-4CF5-ACFA-8846B1CB9CE0}" type="slidenum">
              <a:rPr lang="zh-TW" altLang="en-US" smtClean="0"/>
              <a:t>23</a:t>
            </a:fld>
            <a:endParaRPr lang="zh-TW" altLang="en-US"/>
          </a:p>
        </p:txBody>
      </p:sp>
    </p:spTree>
    <p:extLst>
      <p:ext uri="{BB962C8B-B14F-4D97-AF65-F5344CB8AC3E}">
        <p14:creationId xmlns:p14="http://schemas.microsoft.com/office/powerpoint/2010/main" val="133836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內容版面配置區 4"/>
          <p:cNvSpPr>
            <a:spLocks noGrp="1"/>
          </p:cNvSpPr>
          <p:nvPr>
            <p:ph sz="quarter" idx="1"/>
          </p:nvPr>
        </p:nvSpPr>
        <p:spPr/>
        <p:txBody>
          <a:bodyPr>
            <a:noAutofit/>
          </a:bodyPr>
          <a:lstStyle/>
          <a:p>
            <a:pPr marL="533400" indent="-533400">
              <a:buNone/>
            </a:pPr>
            <a:r>
              <a:rPr lang="zh-TW" altLang="en-US" sz="2800" dirty="0">
                <a:latin typeface="新細明體" panose="02020500000000000000" pitchFamily="18" charset="-120"/>
                <a:ea typeface="新細明體" panose="02020500000000000000" pitchFamily="18" charset="-120"/>
              </a:rPr>
              <a:t>一、</a:t>
            </a:r>
            <a:r>
              <a:rPr lang="zh-TW" altLang="zh-TW" sz="2800" dirty="0">
                <a:latin typeface="新細明體" panose="02020500000000000000" pitchFamily="18" charset="-120"/>
                <a:ea typeface="新細明體" panose="02020500000000000000" pitchFamily="18" charset="-120"/>
              </a:rPr>
              <a:t>實施要點一（一）之３</a:t>
            </a:r>
            <a:endParaRPr lang="en-US" altLang="zh-TW" sz="2800" dirty="0">
              <a:latin typeface="新細明體" panose="02020500000000000000" pitchFamily="18" charset="-120"/>
              <a:ea typeface="新細明體" panose="02020500000000000000" pitchFamily="18" charset="-120"/>
            </a:endParaRPr>
          </a:p>
          <a:p>
            <a:pPr marL="533400" indent="-533400">
              <a:buNone/>
            </a:pPr>
            <a:r>
              <a:rPr lang="zh-TW" altLang="en-US" sz="2800" dirty="0">
                <a:latin typeface="新細明體" panose="02020500000000000000" pitchFamily="18" charset="-120"/>
                <a:ea typeface="新細明體" panose="02020500000000000000" pitchFamily="18" charset="-120"/>
              </a:rPr>
              <a:t>             </a:t>
            </a:r>
            <a:r>
              <a:rPr lang="zh-TW" altLang="zh-TW" sz="2800" dirty="0">
                <a:latin typeface="新細明體" panose="02020500000000000000" pitchFamily="18" charset="-120"/>
                <a:ea typeface="新細明體" panose="02020500000000000000" pitchFamily="18" charset="-120"/>
              </a:rPr>
              <a:t>學校課程發展委員會應掌握學校教育願景，發展學校本位課程，並負責審議學校課程計畫、審查全年級或全校且全學期使用之自編教材及</a:t>
            </a:r>
            <a:r>
              <a:rPr lang="zh-TW" altLang="zh-TW" sz="2800" u="sng" dirty="0">
                <a:solidFill>
                  <a:srgbClr val="C00000"/>
                </a:solidFill>
                <a:latin typeface="新細明體" panose="02020500000000000000" pitchFamily="18" charset="-120"/>
                <a:ea typeface="新細明體" panose="02020500000000000000" pitchFamily="18" charset="-120"/>
              </a:rPr>
              <a:t>進行課程評鑑</a:t>
            </a:r>
            <a:r>
              <a:rPr lang="zh-TW" altLang="zh-TW" sz="2800" dirty="0">
                <a:latin typeface="新細明體" panose="02020500000000000000" pitchFamily="18" charset="-120"/>
                <a:ea typeface="新細明體" panose="02020500000000000000" pitchFamily="18" charset="-120"/>
              </a:rPr>
              <a:t>等。</a:t>
            </a:r>
            <a:endParaRPr lang="en-US" altLang="zh-TW" sz="2800" dirty="0">
              <a:latin typeface="新細明體" panose="02020500000000000000" pitchFamily="18" charset="-120"/>
              <a:ea typeface="新細明體" panose="02020500000000000000" pitchFamily="18" charset="-120"/>
            </a:endParaRPr>
          </a:p>
          <a:p>
            <a:pPr marL="533400" indent="-533400">
              <a:buNone/>
            </a:pPr>
            <a:endParaRPr lang="zh-TW" altLang="en-US" sz="2800" dirty="0"/>
          </a:p>
        </p:txBody>
      </p:sp>
      <p:sp>
        <p:nvSpPr>
          <p:cNvPr id="2" name="投影片編號版面配置區 1"/>
          <p:cNvSpPr>
            <a:spLocks noGrp="1"/>
          </p:cNvSpPr>
          <p:nvPr>
            <p:ph type="sldNum" sz="quarter" idx="12"/>
          </p:nvPr>
        </p:nvSpPr>
        <p:spPr/>
        <p:txBody>
          <a:bodyPr>
            <a:normAutofit fontScale="85000" lnSpcReduction="20000"/>
          </a:bodyPr>
          <a:lstStyle/>
          <a:p>
            <a:fld id="{058746CF-0AD6-4CF5-ACFA-8846B1CB9CE0}" type="slidenum">
              <a:rPr lang="zh-TW" altLang="en-US" smtClean="0"/>
              <a:t>24</a:t>
            </a:fld>
            <a:endParaRPr lang="zh-TW" altLang="en-US"/>
          </a:p>
        </p:txBody>
      </p:sp>
    </p:spTree>
    <p:extLst>
      <p:ext uri="{BB962C8B-B14F-4D97-AF65-F5344CB8AC3E}">
        <p14:creationId xmlns:p14="http://schemas.microsoft.com/office/powerpoint/2010/main" val="65471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pPr marL="0" indent="0">
              <a:buNone/>
            </a:pPr>
            <a:r>
              <a:rPr lang="zh-TW" altLang="en-US" sz="2800" dirty="0">
                <a:latin typeface="新細明體" panose="02020500000000000000" pitchFamily="18" charset="-120"/>
                <a:ea typeface="新細明體" panose="02020500000000000000" pitchFamily="18" charset="-120"/>
              </a:rPr>
              <a:t>二、</a:t>
            </a:r>
            <a:r>
              <a:rPr lang="zh-TW" altLang="zh-TW" sz="2800" dirty="0">
                <a:latin typeface="新細明體" panose="02020500000000000000" pitchFamily="18" charset="-120"/>
                <a:ea typeface="新細明體" panose="02020500000000000000" pitchFamily="18" charset="-120"/>
              </a:rPr>
              <a:t>實施要點一（三）之</a:t>
            </a:r>
            <a:r>
              <a:rPr lang="en-US" altLang="zh-TW" sz="2800" dirty="0">
                <a:latin typeface="新細明體" panose="02020500000000000000" pitchFamily="18" charset="-120"/>
                <a:ea typeface="新細明體" panose="02020500000000000000" pitchFamily="18" charset="-120"/>
              </a:rPr>
              <a:t>1</a:t>
            </a:r>
          </a:p>
          <a:p>
            <a:pPr marL="0" indent="0">
              <a:buNone/>
            </a:pPr>
            <a:r>
              <a:rPr lang="zh-TW" altLang="en-US" sz="2800" dirty="0">
                <a:latin typeface="新細明體" panose="02020500000000000000" pitchFamily="18" charset="-120"/>
                <a:ea typeface="新細明體" panose="02020500000000000000" pitchFamily="18" charset="-120"/>
              </a:rPr>
              <a:t>       </a:t>
            </a:r>
            <a:r>
              <a:rPr lang="zh-TW" altLang="zh-TW" sz="2800" dirty="0">
                <a:latin typeface="新細明體" panose="02020500000000000000" pitchFamily="18" charset="-120"/>
                <a:ea typeface="新細明體" panose="02020500000000000000" pitchFamily="18" charset="-120"/>
              </a:rPr>
              <a:t>「</a:t>
            </a:r>
            <a:r>
              <a:rPr lang="zh-TW" altLang="zh-TW" sz="2800" dirty="0">
                <a:solidFill>
                  <a:srgbClr val="C00000"/>
                </a:solidFill>
                <a:latin typeface="新細明體" panose="02020500000000000000" pitchFamily="18" charset="-120"/>
                <a:ea typeface="新細明體" panose="02020500000000000000" pitchFamily="18" charset="-120"/>
              </a:rPr>
              <a:t>各該主管機關應建立並實施十二年國民基本教育課程評鑑機制</a:t>
            </a:r>
            <a:r>
              <a:rPr lang="zh-TW" altLang="zh-TW" sz="2800" dirty="0">
                <a:latin typeface="新細明體" panose="02020500000000000000" pitchFamily="18" charset="-120"/>
                <a:ea typeface="新細明體" panose="02020500000000000000" pitchFamily="18" charset="-120"/>
              </a:rPr>
              <a:t>，</a:t>
            </a:r>
            <a:r>
              <a:rPr lang="zh-TW" altLang="zh-TW" sz="2800" dirty="0">
                <a:solidFill>
                  <a:schemeClr val="accent1">
                    <a:lumMod val="75000"/>
                  </a:schemeClr>
                </a:solidFill>
                <a:latin typeface="新細明體" panose="02020500000000000000" pitchFamily="18" charset="-120"/>
                <a:ea typeface="新細明體" panose="02020500000000000000" pitchFamily="18" charset="-120"/>
              </a:rPr>
              <a:t>以評估課程實施</a:t>
            </a:r>
            <a:r>
              <a:rPr lang="en-US" altLang="zh-TW" sz="2800" dirty="0">
                <a:solidFill>
                  <a:schemeClr val="accent1">
                    <a:lumMod val="75000"/>
                  </a:schemeClr>
                </a:solidFill>
                <a:latin typeface="新細明體" panose="02020500000000000000" pitchFamily="18" charset="-120"/>
                <a:ea typeface="新細明體" panose="02020500000000000000" pitchFamily="18" charset="-120"/>
              </a:rPr>
              <a:t> </a:t>
            </a:r>
            <a:r>
              <a:rPr lang="zh-TW" altLang="zh-TW" sz="2800" dirty="0">
                <a:solidFill>
                  <a:schemeClr val="accent1">
                    <a:lumMod val="75000"/>
                  </a:schemeClr>
                </a:solidFill>
                <a:latin typeface="新細明體" panose="02020500000000000000" pitchFamily="18" charset="-120"/>
                <a:ea typeface="新細明體" panose="02020500000000000000" pitchFamily="18" charset="-120"/>
              </a:rPr>
              <a:t>與相關推動措施成效，運用所屬學校及各該主管機關課程評鑑過程與成果資訊，回饋課程綱要之研修，並且作為課程改進之參考</a:t>
            </a:r>
            <a:r>
              <a:rPr lang="zh-TW" altLang="zh-TW" sz="2800" dirty="0">
                <a:latin typeface="新細明體" panose="02020500000000000000" pitchFamily="18" charset="-120"/>
                <a:ea typeface="新細明體" panose="02020500000000000000" pitchFamily="18" charset="-120"/>
              </a:rPr>
              <a:t>；中央主管機</a:t>
            </a:r>
            <a:r>
              <a:rPr lang="en-US" altLang="zh-TW" sz="2800" dirty="0">
                <a:latin typeface="新細明體" panose="02020500000000000000" pitchFamily="18" charset="-120"/>
                <a:ea typeface="新細明體" panose="02020500000000000000" pitchFamily="18" charset="-120"/>
              </a:rPr>
              <a:t> </a:t>
            </a:r>
            <a:r>
              <a:rPr lang="zh-TW" altLang="zh-TW" sz="2800" dirty="0">
                <a:latin typeface="新細明體" panose="02020500000000000000" pitchFamily="18" charset="-120"/>
                <a:ea typeface="新細明體" panose="02020500000000000000" pitchFamily="18" charset="-120"/>
              </a:rPr>
              <a:t>關可建置學生學習成就資料庫，評鑑部定課程實施成效。</a:t>
            </a:r>
            <a:r>
              <a:rPr lang="zh-TW" altLang="zh-TW" dirty="0"/>
              <a:t>」</a:t>
            </a:r>
          </a:p>
          <a:p>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25</a:t>
            </a:fld>
            <a:endParaRPr lang="zh-TW" altLang="en-US"/>
          </a:p>
        </p:txBody>
      </p:sp>
    </p:spTree>
    <p:extLst>
      <p:ext uri="{BB962C8B-B14F-4D97-AF65-F5344CB8AC3E}">
        <p14:creationId xmlns:p14="http://schemas.microsoft.com/office/powerpoint/2010/main" val="2991980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pPr marL="0" indent="0">
              <a:buNone/>
            </a:pPr>
            <a:r>
              <a:rPr lang="zh-TW" altLang="en-US" sz="2800" dirty="0">
                <a:latin typeface="細明體" panose="02020509000000000000" pitchFamily="49" charset="-120"/>
                <a:ea typeface="細明體" panose="02020509000000000000" pitchFamily="49" charset="-120"/>
              </a:rPr>
              <a:t>三、</a:t>
            </a:r>
            <a:r>
              <a:rPr lang="zh-TW" altLang="zh-TW" sz="2800" dirty="0">
                <a:latin typeface="細明體" panose="02020509000000000000" pitchFamily="49" charset="-120"/>
                <a:ea typeface="細明體" panose="02020509000000000000" pitchFamily="49" charset="-120"/>
              </a:rPr>
              <a:t>實施要點一（三）之</a:t>
            </a:r>
            <a:r>
              <a:rPr lang="en-US" altLang="zh-TW" sz="2800" dirty="0">
                <a:latin typeface="細明體" panose="02020509000000000000" pitchFamily="49" charset="-120"/>
                <a:ea typeface="細明體" panose="02020509000000000000" pitchFamily="49" charset="-120"/>
              </a:rPr>
              <a:t>2</a:t>
            </a:r>
          </a:p>
          <a:p>
            <a:pPr marL="0" indent="0">
              <a:buNone/>
            </a:pPr>
            <a:r>
              <a:rPr lang="zh-TW" altLang="en-US" sz="2800" dirty="0">
                <a:latin typeface="細明體" panose="02020509000000000000" pitchFamily="49" charset="-120"/>
                <a:ea typeface="細明體" panose="02020509000000000000" pitchFamily="49" charset="-120"/>
              </a:rPr>
              <a:t>    各該主管機關應整合課程相關評鑑與訪視，並協助落實教學正常化；課程評鑑結果不作評比、不公布排名，而是</a:t>
            </a:r>
            <a:r>
              <a:rPr lang="zh-TW" altLang="en-US" sz="2800" dirty="0">
                <a:solidFill>
                  <a:srgbClr val="C00000"/>
                </a:solidFill>
                <a:latin typeface="細明體" panose="02020509000000000000" pitchFamily="49" charset="-120"/>
                <a:ea typeface="細明體" panose="02020509000000000000" pitchFamily="49" charset="-120"/>
              </a:rPr>
              <a:t>做為課程政策規劃與整體教學環境改善之重要依據</a:t>
            </a:r>
            <a:r>
              <a:rPr lang="zh-TW" altLang="en-US" sz="2800" dirty="0">
                <a:latin typeface="細明體" panose="02020509000000000000" pitchFamily="49" charset="-120"/>
                <a:ea typeface="細明體" panose="02020509000000000000" pitchFamily="49" charset="-120"/>
              </a:rPr>
              <a:t>。</a:t>
            </a:r>
          </a:p>
        </p:txBody>
      </p:sp>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26</a:t>
            </a:fld>
            <a:endParaRPr lang="zh-TW" altLang="en-US"/>
          </a:p>
        </p:txBody>
      </p:sp>
    </p:spTree>
    <p:extLst>
      <p:ext uri="{BB962C8B-B14F-4D97-AF65-F5344CB8AC3E}">
        <p14:creationId xmlns:p14="http://schemas.microsoft.com/office/powerpoint/2010/main" val="4088369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pPr marL="533400" indent="-533400">
              <a:buNone/>
            </a:pPr>
            <a:r>
              <a:rPr lang="zh-TW" altLang="en-US" sz="3200" dirty="0">
                <a:latin typeface="新細明體" panose="02020500000000000000" pitchFamily="18" charset="-120"/>
                <a:ea typeface="新細明體" panose="02020500000000000000" pitchFamily="18" charset="-120"/>
              </a:rPr>
              <a:t>四、</a:t>
            </a:r>
            <a:r>
              <a:rPr lang="zh-TW" altLang="zh-TW" sz="3200" dirty="0">
                <a:latin typeface="新細明體" panose="02020500000000000000" pitchFamily="18" charset="-120"/>
                <a:ea typeface="新細明體" panose="02020500000000000000" pitchFamily="18" charset="-120"/>
              </a:rPr>
              <a:t>實施要點一（三）之３</a:t>
            </a:r>
            <a:endParaRPr lang="en-US" altLang="zh-TW" sz="3200" dirty="0">
              <a:latin typeface="新細明體" panose="02020500000000000000" pitchFamily="18" charset="-120"/>
              <a:ea typeface="新細明體" panose="02020500000000000000" pitchFamily="18" charset="-120"/>
            </a:endParaRPr>
          </a:p>
          <a:p>
            <a:pPr marL="533400" indent="-533400">
              <a:buNone/>
            </a:pPr>
            <a:r>
              <a:rPr lang="zh-TW" altLang="en-US" sz="3200" dirty="0">
                <a:latin typeface="新細明體" panose="02020500000000000000" pitchFamily="18" charset="-120"/>
                <a:ea typeface="新細明體" panose="02020500000000000000" pitchFamily="18" charset="-120"/>
              </a:rPr>
              <a:t>             </a:t>
            </a:r>
            <a:r>
              <a:rPr lang="zh-TW" altLang="zh-TW" sz="3200" dirty="0">
                <a:solidFill>
                  <a:srgbClr val="C00000"/>
                </a:solidFill>
                <a:latin typeface="新細明體" panose="02020500000000000000" pitchFamily="18" charset="-120"/>
                <a:ea typeface="新細明體" panose="02020500000000000000" pitchFamily="18" charset="-120"/>
              </a:rPr>
              <a:t>學校課程評鑑以協助教師教學與改善學生學習為目標</a:t>
            </a:r>
            <a:r>
              <a:rPr lang="zh-TW" altLang="zh-TW" sz="3200" dirty="0">
                <a:latin typeface="新細明體" panose="02020500000000000000" pitchFamily="18" charset="-120"/>
                <a:ea typeface="新細明體" panose="02020500000000000000" pitchFamily="18" charset="-120"/>
              </a:rPr>
              <a:t>，可結合校外專業資源，鼓勵教師個人反思與社群專業對話，以引導學校課程與教學的變革與創新。</a:t>
            </a:r>
            <a:r>
              <a:rPr lang="zh-TW" altLang="zh-TW" sz="3200" dirty="0">
                <a:solidFill>
                  <a:schemeClr val="accent1">
                    <a:lumMod val="75000"/>
                  </a:schemeClr>
                </a:solidFill>
                <a:latin typeface="新細明體" panose="02020500000000000000" pitchFamily="18" charset="-120"/>
                <a:ea typeface="新細明體" panose="02020500000000000000" pitchFamily="18" charset="-120"/>
              </a:rPr>
              <a:t>學校課程評鑑之實施期程、內容與方式，由各該主管機關訂定之</a:t>
            </a:r>
            <a:r>
              <a:rPr lang="zh-TW" altLang="en-US" sz="3200" dirty="0">
                <a:solidFill>
                  <a:schemeClr val="accent1">
                    <a:lumMod val="75000"/>
                  </a:schemeClr>
                </a:solidFill>
                <a:latin typeface="新細明體" panose="02020500000000000000" pitchFamily="18" charset="-120"/>
                <a:ea typeface="新細明體" panose="02020500000000000000" pitchFamily="18" charset="-120"/>
              </a:rPr>
              <a:t>。</a:t>
            </a:r>
            <a:endParaRPr lang="zh-TW" altLang="en-US" dirty="0">
              <a:solidFill>
                <a:schemeClr val="accent1">
                  <a:lumMod val="75000"/>
                </a:schemeClr>
              </a:solidFill>
            </a:endParaRPr>
          </a:p>
        </p:txBody>
      </p:sp>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27</a:t>
            </a:fld>
            <a:endParaRPr lang="zh-TW" altLang="en-US"/>
          </a:p>
        </p:txBody>
      </p:sp>
    </p:spTree>
    <p:extLst>
      <p:ext uri="{BB962C8B-B14F-4D97-AF65-F5344CB8AC3E}">
        <p14:creationId xmlns:p14="http://schemas.microsoft.com/office/powerpoint/2010/main" val="2559178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1628800"/>
            <a:ext cx="781236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版面配置區 4"/>
          <p:cNvSpPr>
            <a:spLocks noGrp="1"/>
          </p:cNvSpPr>
          <p:nvPr>
            <p:ph type="body" idx="1"/>
          </p:nvPr>
        </p:nvSpPr>
        <p:spPr/>
        <p:txBody>
          <a:bodyPr/>
          <a:lstStyle/>
          <a:p>
            <a:endParaRPr lang="zh-TW" altLang="en-US" dirty="0"/>
          </a:p>
        </p:txBody>
      </p:sp>
      <p:sp>
        <p:nvSpPr>
          <p:cNvPr id="4" name="標題 3"/>
          <p:cNvSpPr>
            <a:spLocks noGrp="1"/>
          </p:cNvSpPr>
          <p:nvPr>
            <p:ph type="title"/>
          </p:nvPr>
        </p:nvSpPr>
        <p:spPr>
          <a:xfrm>
            <a:off x="1371600" y="1600200"/>
            <a:ext cx="7620000" cy="1180728"/>
          </a:xfrm>
        </p:spPr>
        <p:txBody>
          <a:bodyPr>
            <a:noAutofit/>
          </a:bodyPr>
          <a:lstStyle/>
          <a:p>
            <a:r>
              <a:rPr lang="zh-TW" altLang="en-US" sz="3600" dirty="0"/>
              <a:t>伍、 國民中學及國民小學實施課程評鑑參考原則介紹</a:t>
            </a:r>
          </a:p>
        </p:txBody>
      </p:sp>
      <p:sp>
        <p:nvSpPr>
          <p:cNvPr id="7" name="矩形 6"/>
          <p:cNvSpPr/>
          <p:nvPr/>
        </p:nvSpPr>
        <p:spPr>
          <a:xfrm>
            <a:off x="0" y="1628800"/>
            <a:ext cx="1331640" cy="1296144"/>
          </a:xfrm>
          <a:prstGeom prst="rect">
            <a:avLst/>
          </a:prstGeom>
          <a:solidFill>
            <a:schemeClr val="bg2">
              <a:lumMod val="5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1"/>
          </p:nvPr>
        </p:nvSpPr>
        <p:spPr/>
        <p:txBody>
          <a:bodyPr/>
          <a:lstStyle/>
          <a:p>
            <a:fld id="{058746CF-0AD6-4CF5-ACFA-8846B1CB9CE0}" type="slidenum">
              <a:rPr lang="zh-TW" altLang="en-US" smtClean="0"/>
              <a:t>28</a:t>
            </a:fld>
            <a:endParaRPr lang="zh-TW" altLang="en-US"/>
          </a:p>
        </p:txBody>
      </p:sp>
    </p:spTree>
    <p:extLst>
      <p:ext uri="{BB962C8B-B14F-4D97-AF65-F5344CB8AC3E}">
        <p14:creationId xmlns:p14="http://schemas.microsoft.com/office/powerpoint/2010/main" val="326884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內容版面配置區 4"/>
          <p:cNvSpPr>
            <a:spLocks noGrp="1"/>
          </p:cNvSpPr>
          <p:nvPr>
            <p:ph sz="quarter" idx="1"/>
          </p:nvPr>
        </p:nvSpPr>
        <p:spPr/>
        <p:txBody>
          <a:bodyPr>
            <a:normAutofit/>
          </a:bodyPr>
          <a:lstStyle/>
          <a:p>
            <a:pPr marL="0" indent="0">
              <a:buNone/>
            </a:pPr>
            <a:r>
              <a:rPr lang="zh-TW" altLang="en-US" sz="2800" dirty="0">
                <a:latin typeface="新細明體" panose="02020500000000000000" pitchFamily="18" charset="-120"/>
                <a:ea typeface="新細明體" panose="02020500000000000000" pitchFamily="18" charset="-120"/>
              </a:rPr>
              <a:t>一、目的與依據</a:t>
            </a:r>
          </a:p>
          <a:p>
            <a:pPr marL="0" indent="0">
              <a:buNone/>
            </a:pPr>
            <a:r>
              <a:rPr lang="zh-TW" altLang="en-US" sz="2800" dirty="0">
                <a:latin typeface="新細明體" panose="02020500000000000000" pitchFamily="18" charset="-120"/>
                <a:ea typeface="新細明體" panose="02020500000000000000" pitchFamily="18" charset="-120"/>
              </a:rPr>
              <a:t>二、學校實施課程評鑑之目的如下：</a:t>
            </a:r>
            <a:endParaRPr lang="en-US" altLang="zh-TW" sz="2800" dirty="0">
              <a:latin typeface="新細明體" panose="02020500000000000000" pitchFamily="18" charset="-120"/>
              <a:ea typeface="新細明體" panose="02020500000000000000" pitchFamily="18" charset="-120"/>
            </a:endParaRPr>
          </a:p>
          <a:p>
            <a:pPr marL="1163638" indent="-798513">
              <a:buNone/>
            </a:pPr>
            <a:r>
              <a:rPr lang="zh-TW" altLang="en-US" sz="2800" dirty="0">
                <a:latin typeface="新細明體" panose="02020500000000000000" pitchFamily="18" charset="-120"/>
                <a:ea typeface="新細明體" panose="02020500000000000000" pitchFamily="18" charset="-120"/>
              </a:rPr>
              <a:t>（一）確保及持續改進學校課程發展、教學創新及學生學習之成效。</a:t>
            </a:r>
          </a:p>
          <a:p>
            <a:pPr marL="1163638" indent="-798513">
              <a:buNone/>
            </a:pPr>
            <a:r>
              <a:rPr lang="zh-TW" altLang="en-US" sz="2800" dirty="0">
                <a:latin typeface="新細明體" panose="02020500000000000000" pitchFamily="18" charset="-120"/>
                <a:ea typeface="新細明體" panose="02020500000000000000" pitchFamily="18" charset="-120"/>
              </a:rPr>
              <a:t>（二）回饋課程綱要之研修、課程政策規劃及整體教學環境之改善。</a:t>
            </a:r>
          </a:p>
          <a:p>
            <a:pPr marL="1163638" indent="-798513">
              <a:buNone/>
            </a:pPr>
            <a:r>
              <a:rPr lang="zh-TW" altLang="en-US" sz="2800" dirty="0">
                <a:latin typeface="新細明體" panose="02020500000000000000" pitchFamily="18" charset="-120"/>
                <a:ea typeface="新細明體" panose="02020500000000000000" pitchFamily="18" charset="-120"/>
              </a:rPr>
              <a:t>（三）協助評估課程實施及相關推動措施之成效。</a:t>
            </a:r>
          </a:p>
          <a:p>
            <a:pPr marL="1163638" indent="-798513">
              <a:buNone/>
            </a:pPr>
            <a:endParaRPr lang="zh-TW" altLang="en-US" dirty="0"/>
          </a:p>
        </p:txBody>
      </p:sp>
      <p:sp>
        <p:nvSpPr>
          <p:cNvPr id="2" name="投影片編號版面配置區 1"/>
          <p:cNvSpPr>
            <a:spLocks noGrp="1"/>
          </p:cNvSpPr>
          <p:nvPr>
            <p:ph type="sldNum" sz="quarter" idx="12"/>
          </p:nvPr>
        </p:nvSpPr>
        <p:spPr/>
        <p:txBody>
          <a:bodyPr>
            <a:normAutofit fontScale="85000" lnSpcReduction="20000"/>
          </a:bodyPr>
          <a:lstStyle/>
          <a:p>
            <a:fld id="{058746CF-0AD6-4CF5-ACFA-8846B1CB9CE0}" type="slidenum">
              <a:rPr lang="zh-TW" altLang="en-US" smtClean="0"/>
              <a:t>29</a:t>
            </a:fld>
            <a:endParaRPr lang="zh-TW" altLang="en-US"/>
          </a:p>
        </p:txBody>
      </p:sp>
    </p:spTree>
    <p:extLst>
      <p:ext uri="{BB962C8B-B14F-4D97-AF65-F5344CB8AC3E}">
        <p14:creationId xmlns:p14="http://schemas.microsoft.com/office/powerpoint/2010/main" val="407332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sz="quarter" idx="1"/>
          </p:nvPr>
        </p:nvPicPr>
        <p:blipFill rotWithShape="1">
          <a:blip r:embed="rId2"/>
          <a:srcRect l="10891" t="21882" r="15592" b="24870"/>
          <a:stretch/>
        </p:blipFill>
        <p:spPr>
          <a:xfrm>
            <a:off x="612775" y="2187187"/>
            <a:ext cx="8153400" cy="3321825"/>
          </a:xfrm>
          <a:prstGeom prst="rect">
            <a:avLst/>
          </a:prstGeom>
          <a:effectLst>
            <a:softEdge rad="12700"/>
          </a:effectLst>
          <a:scene3d>
            <a:camera prst="orthographicFront"/>
            <a:lightRig rig="threePt" dir="t"/>
          </a:scene3d>
          <a:sp3d>
            <a:bevelT/>
          </a:sp3d>
        </p:spPr>
      </p:pic>
      <p:sp>
        <p:nvSpPr>
          <p:cNvPr id="5" name="文字方塊 4"/>
          <p:cNvSpPr txBox="1"/>
          <p:nvPr/>
        </p:nvSpPr>
        <p:spPr>
          <a:xfrm>
            <a:off x="395536" y="1484784"/>
            <a:ext cx="3775393" cy="523220"/>
          </a:xfrm>
          <a:prstGeom prst="rect">
            <a:avLst/>
          </a:prstGeom>
          <a:noFill/>
        </p:spPr>
        <p:txBody>
          <a:bodyPr wrap="none" rtlCol="0">
            <a:spAutoFit/>
          </a:bodyPr>
          <a:lstStyle/>
          <a:p>
            <a:r>
              <a:rPr lang="zh-TW" altLang="en-US" sz="2800" dirty="0">
                <a:latin typeface="細明體" panose="02020509000000000000" pitchFamily="49" charset="-120"/>
                <a:ea typeface="細明體" panose="02020509000000000000" pitchFamily="49" charset="-120"/>
              </a:rPr>
              <a:t>二、課程重要概念分類</a:t>
            </a:r>
          </a:p>
        </p:txBody>
      </p:sp>
      <p:sp>
        <p:nvSpPr>
          <p:cNvPr id="6" name="投影片編號版面配置區 5"/>
          <p:cNvSpPr>
            <a:spLocks noGrp="1"/>
          </p:cNvSpPr>
          <p:nvPr>
            <p:ph type="sldNum" sz="quarter" idx="12"/>
          </p:nvPr>
        </p:nvSpPr>
        <p:spPr/>
        <p:txBody>
          <a:bodyPr>
            <a:normAutofit fontScale="85000" lnSpcReduction="20000"/>
          </a:bodyPr>
          <a:lstStyle/>
          <a:p>
            <a:fld id="{058746CF-0AD6-4CF5-ACFA-8846B1CB9CE0}" type="slidenum">
              <a:rPr lang="zh-TW" altLang="en-US" smtClean="0"/>
              <a:t>3</a:t>
            </a:fld>
            <a:endParaRPr lang="zh-TW" altLang="en-US"/>
          </a:p>
        </p:txBody>
      </p:sp>
    </p:spTree>
    <p:extLst>
      <p:ext uri="{BB962C8B-B14F-4D97-AF65-F5344CB8AC3E}">
        <p14:creationId xmlns:p14="http://schemas.microsoft.com/office/powerpoint/2010/main" val="3878714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a:xfrm>
            <a:off x="612648" y="1600200"/>
            <a:ext cx="8153400" cy="4997152"/>
          </a:xfrm>
        </p:spPr>
        <p:txBody>
          <a:bodyPr>
            <a:normAutofit/>
          </a:bodyPr>
          <a:lstStyle/>
          <a:p>
            <a:pPr marL="714375" indent="-714375">
              <a:lnSpc>
                <a:spcPct val="110000"/>
              </a:lnSpc>
              <a:buNone/>
            </a:pPr>
            <a:r>
              <a:rPr lang="zh-TW" altLang="en-US" sz="2800" dirty="0">
                <a:latin typeface="新細明體" panose="02020500000000000000" pitchFamily="18" charset="-120"/>
                <a:ea typeface="新細明體" panose="02020500000000000000" pitchFamily="18" charset="-120"/>
              </a:rPr>
              <a:t> 三、學校課程評鑑，以學校課程總體架構、領域學習課程及彈性學習課程為對象。</a:t>
            </a:r>
            <a:endParaRPr lang="en-US" altLang="zh-TW" sz="2800" dirty="0">
              <a:latin typeface="新細明體" panose="02020500000000000000" pitchFamily="18" charset="-120"/>
              <a:ea typeface="新細明體" panose="02020500000000000000" pitchFamily="18" charset="-120"/>
            </a:endParaRPr>
          </a:p>
          <a:p>
            <a:pPr marL="714375" indent="-714375">
              <a:lnSpc>
                <a:spcPct val="110000"/>
              </a:lnSpc>
              <a:buNone/>
            </a:pPr>
            <a:r>
              <a:rPr lang="zh-TW" altLang="en-US" sz="2800" dirty="0">
                <a:latin typeface="新細明體" panose="02020500000000000000" pitchFamily="18" charset="-120"/>
                <a:ea typeface="新細明體" panose="02020500000000000000" pitchFamily="18" charset="-120"/>
              </a:rPr>
              <a:t>              前項各課程對象之評鑑，應包括課程之設計、實施及效果等層面。</a:t>
            </a:r>
            <a:endParaRPr lang="en-US" altLang="zh-TW" sz="2800" dirty="0">
              <a:latin typeface="新細明體" panose="02020500000000000000" pitchFamily="18" charset="-120"/>
              <a:ea typeface="新細明體" panose="02020500000000000000" pitchFamily="18" charset="-120"/>
            </a:endParaRPr>
          </a:p>
          <a:p>
            <a:pPr marL="631825" indent="-631825">
              <a:lnSpc>
                <a:spcPct val="110000"/>
              </a:lnSpc>
              <a:buNone/>
            </a:pPr>
            <a:r>
              <a:rPr lang="zh-TW" altLang="en-US" sz="2800" dirty="0">
                <a:latin typeface="新細明體" panose="02020500000000000000" pitchFamily="18" charset="-120"/>
                <a:ea typeface="新細明體" panose="02020500000000000000" pitchFamily="18" charset="-120"/>
              </a:rPr>
              <a:t>四、學校實施課程評鑑，宜分工合作，得結合既有課程及教師專業發展組織運作適時進行，例如學校課程發展委員會、領域教學研究會、科目教學研究會、年級或年段會議、教師專業學習社群、共同備課、觀課、議課活動，或教學檔案評估等。</a:t>
            </a:r>
          </a:p>
          <a:p>
            <a:pPr marL="631825" indent="-631825">
              <a:buNone/>
            </a:pPr>
            <a:endParaRPr lang="zh-TW" altLang="en-US" dirty="0"/>
          </a:p>
          <a:p>
            <a:pPr marL="714375" indent="-714375">
              <a:buNone/>
            </a:pPr>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30</a:t>
            </a:fld>
            <a:endParaRPr lang="zh-TW" altLang="en-US"/>
          </a:p>
        </p:txBody>
      </p:sp>
    </p:spTree>
    <p:extLst>
      <p:ext uri="{BB962C8B-B14F-4D97-AF65-F5344CB8AC3E}">
        <p14:creationId xmlns:p14="http://schemas.microsoft.com/office/powerpoint/2010/main" val="1870594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pPr marL="631825" indent="-631825">
              <a:buNone/>
            </a:pPr>
            <a:r>
              <a:rPr lang="zh-TW" altLang="en-US" sz="2800" dirty="0">
                <a:latin typeface="新細明體" panose="02020500000000000000" pitchFamily="18" charset="-120"/>
                <a:ea typeface="新細明體" panose="02020500000000000000" pitchFamily="18" charset="-120"/>
              </a:rPr>
              <a:t>五、課程評鑑人員以校內人員為主，必要時得邀請校外專家。</a:t>
            </a:r>
            <a:endParaRPr lang="en-US" altLang="zh-TW" sz="2800" dirty="0">
              <a:latin typeface="新細明體" panose="02020500000000000000" pitchFamily="18" charset="-120"/>
              <a:ea typeface="新細明體" panose="02020500000000000000" pitchFamily="18" charset="-120"/>
            </a:endParaRPr>
          </a:p>
          <a:p>
            <a:pPr marL="631825" indent="-631825">
              <a:buNone/>
            </a:pPr>
            <a:r>
              <a:rPr lang="zh-TW" altLang="en-US" sz="2800" dirty="0">
                <a:latin typeface="新細明體" panose="02020500000000000000" pitchFamily="18" charset="-120"/>
                <a:ea typeface="新細明體" panose="02020500000000000000" pitchFamily="18" charset="-120"/>
              </a:rPr>
              <a:t>六、課程評鑑之多元方法，包括文件分析、內容分析、訪談、調查、觀察、會議對話與討論及多元化學習成就評量等。</a:t>
            </a:r>
          </a:p>
          <a:p>
            <a:pPr marL="631825" indent="-631825">
              <a:buNone/>
            </a:pPr>
            <a:r>
              <a:rPr lang="zh-TW" altLang="en-US" sz="2800" dirty="0">
                <a:latin typeface="新細明體" panose="02020500000000000000" pitchFamily="18" charset="-120"/>
                <a:ea typeface="新細明體" panose="02020500000000000000" pitchFamily="18" charset="-120"/>
              </a:rPr>
              <a:t>七、學校課程發展委員會應參考部頒參考原則及所屬地方教育行政主管機關之規定，訂定學校課程評鑑計畫。</a:t>
            </a:r>
          </a:p>
          <a:p>
            <a:pPr marL="0" indent="0">
              <a:buNone/>
            </a:pPr>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31</a:t>
            </a:fld>
            <a:endParaRPr lang="zh-TW" altLang="en-US"/>
          </a:p>
        </p:txBody>
      </p:sp>
    </p:spTree>
    <p:extLst>
      <p:ext uri="{BB962C8B-B14F-4D97-AF65-F5344CB8AC3E}">
        <p14:creationId xmlns:p14="http://schemas.microsoft.com/office/powerpoint/2010/main" val="556738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pPr marL="714375" indent="-714375">
              <a:buNone/>
            </a:pPr>
            <a:r>
              <a:rPr lang="zh-TW" altLang="en-US" sz="2800" dirty="0">
                <a:latin typeface="新細明體" panose="02020500000000000000" pitchFamily="18" charset="-120"/>
                <a:ea typeface="新細明體" panose="02020500000000000000" pitchFamily="18" charset="-120"/>
              </a:rPr>
              <a:t>八、學校應及時善用課程評鑑過程、結果之發現。</a:t>
            </a:r>
            <a:endParaRPr lang="en-US" altLang="zh-TW" sz="2800" dirty="0">
              <a:latin typeface="新細明體" panose="02020500000000000000" pitchFamily="18" charset="-120"/>
              <a:ea typeface="新細明體" panose="02020500000000000000" pitchFamily="18" charset="-120"/>
            </a:endParaRPr>
          </a:p>
          <a:p>
            <a:pPr marL="714375" indent="-714375">
              <a:buNone/>
            </a:pPr>
            <a:r>
              <a:rPr lang="zh-TW" altLang="en-US" sz="2800" dirty="0">
                <a:latin typeface="新細明體" panose="02020500000000000000" pitchFamily="18" charset="-120"/>
                <a:ea typeface="新細明體" panose="02020500000000000000" pitchFamily="18" charset="-120"/>
              </a:rPr>
              <a:t>九、學校應定期就實施課程評鑑之效用性、可行性、妥適性及正確性等，進行檢討，並即時改進。</a:t>
            </a:r>
          </a:p>
          <a:p>
            <a:pPr marL="714375" indent="-714375">
              <a:buNone/>
            </a:pPr>
            <a:endParaRPr lang="zh-TW" altLang="en-US" sz="2800" dirty="0">
              <a:latin typeface="新細明體" panose="02020500000000000000" pitchFamily="18" charset="-120"/>
              <a:ea typeface="新細明體" panose="02020500000000000000"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32</a:t>
            </a:fld>
            <a:endParaRPr lang="zh-TW" altLang="en-US"/>
          </a:p>
        </p:txBody>
      </p:sp>
    </p:spTree>
    <p:extLst>
      <p:ext uri="{BB962C8B-B14F-4D97-AF65-F5344CB8AC3E}">
        <p14:creationId xmlns:p14="http://schemas.microsoft.com/office/powerpoint/2010/main" val="1082577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endParaRPr lang="zh-TW" altLang="en-US"/>
          </a:p>
        </p:txBody>
      </p:sp>
      <p:sp>
        <p:nvSpPr>
          <p:cNvPr id="4" name="標題 3"/>
          <p:cNvSpPr>
            <a:spLocks noGrp="1"/>
          </p:cNvSpPr>
          <p:nvPr>
            <p:ph type="title"/>
          </p:nvPr>
        </p:nvSpPr>
        <p:spPr/>
        <p:txBody>
          <a:bodyPr>
            <a:normAutofit fontScale="90000"/>
          </a:bodyPr>
          <a:lstStyle/>
          <a:p>
            <a:r>
              <a:rPr lang="zh-TW" altLang="en-US" sz="4000" dirty="0"/>
              <a:t>陸、課程評鑑參考原則之特色與流程</a:t>
            </a:r>
          </a:p>
        </p:txBody>
      </p:sp>
      <p:sp>
        <p:nvSpPr>
          <p:cNvPr id="2" name="投影片編號版面配置區 1"/>
          <p:cNvSpPr>
            <a:spLocks noGrp="1"/>
          </p:cNvSpPr>
          <p:nvPr>
            <p:ph type="sldNum" sz="quarter" idx="11"/>
          </p:nvPr>
        </p:nvSpPr>
        <p:spPr/>
        <p:txBody>
          <a:bodyPr/>
          <a:lstStyle/>
          <a:p>
            <a:fld id="{058746CF-0AD6-4CF5-ACFA-8846B1CB9CE0}" type="slidenum">
              <a:rPr lang="zh-TW" altLang="en-US" smtClean="0"/>
              <a:t>33</a:t>
            </a:fld>
            <a:endParaRPr lang="zh-TW" altLang="en-US"/>
          </a:p>
        </p:txBody>
      </p:sp>
    </p:spTree>
    <p:extLst>
      <p:ext uri="{BB962C8B-B14F-4D97-AF65-F5344CB8AC3E}">
        <p14:creationId xmlns:p14="http://schemas.microsoft.com/office/powerpoint/2010/main" val="1588420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內容版面配置區 4"/>
          <p:cNvSpPr>
            <a:spLocks noGrp="1"/>
          </p:cNvSpPr>
          <p:nvPr>
            <p:ph sz="quarter" idx="1"/>
          </p:nvPr>
        </p:nvSpPr>
        <p:spPr/>
        <p:txBody>
          <a:bodyPr/>
          <a:lstStyle/>
          <a:p>
            <a:pPr marL="0" lvl="0" indent="0">
              <a:buNone/>
            </a:pPr>
            <a:r>
              <a:rPr lang="zh-TW" altLang="en-US" sz="2800" dirty="0">
                <a:solidFill>
                  <a:schemeClr val="accent4">
                    <a:lumMod val="50000"/>
                  </a:schemeClr>
                </a:solidFill>
                <a:latin typeface="細明體" panose="02020509000000000000" pitchFamily="49" charset="-120"/>
                <a:ea typeface="細明體" panose="02020509000000000000" pitchFamily="49" charset="-120"/>
              </a:rPr>
              <a:t>一、</a:t>
            </a:r>
            <a:r>
              <a:rPr lang="zh-TW" altLang="zh-TW" sz="2800" dirty="0">
                <a:solidFill>
                  <a:schemeClr val="accent4">
                    <a:lumMod val="50000"/>
                  </a:schemeClr>
                </a:solidFill>
                <a:latin typeface="細明體" panose="02020509000000000000" pitchFamily="49" charset="-120"/>
                <a:ea typeface="細明體" panose="02020509000000000000" pitchFamily="49" charset="-120"/>
              </a:rPr>
              <a:t>確保課程品質原則：</a:t>
            </a:r>
          </a:p>
          <a:p>
            <a:pPr marL="0" indent="0">
              <a:buNone/>
            </a:pPr>
            <a:r>
              <a:rPr lang="en-US" altLang="zh-TW" sz="2800" dirty="0">
                <a:latin typeface="細明體" panose="02020509000000000000" pitchFamily="49" charset="-120"/>
                <a:ea typeface="細明體" panose="02020509000000000000" pitchFamily="49" charset="-120"/>
              </a:rPr>
              <a:t>    </a:t>
            </a:r>
            <a:r>
              <a:rPr lang="zh-TW" altLang="zh-TW" sz="2800" dirty="0">
                <a:latin typeface="細明體" panose="02020509000000000000" pitchFamily="49" charset="-120"/>
                <a:ea typeface="細明體" panose="02020509000000000000" pitchFamily="49" charset="-120"/>
              </a:rPr>
              <a:t>課程評鑑的目的是持續改進學校課程發展、促進教學創新及提升學生學習成效。</a:t>
            </a:r>
          </a:p>
          <a:p>
            <a:pPr marL="0" lvl="0" indent="0">
              <a:buNone/>
            </a:pPr>
            <a:r>
              <a:rPr lang="zh-TW" altLang="en-US" sz="2800" dirty="0">
                <a:solidFill>
                  <a:schemeClr val="accent4">
                    <a:lumMod val="50000"/>
                  </a:schemeClr>
                </a:solidFill>
                <a:latin typeface="細明體" panose="02020509000000000000" pitchFamily="49" charset="-120"/>
                <a:ea typeface="細明體" panose="02020509000000000000" pitchFamily="49" charset="-120"/>
              </a:rPr>
              <a:t>二、</a:t>
            </a:r>
            <a:r>
              <a:rPr lang="zh-TW" altLang="zh-TW" sz="2800" dirty="0">
                <a:solidFill>
                  <a:schemeClr val="accent4">
                    <a:lumMod val="50000"/>
                  </a:schemeClr>
                </a:solidFill>
                <a:latin typeface="細明體" panose="02020509000000000000" pitchFamily="49" charset="-120"/>
                <a:ea typeface="細明體" panose="02020509000000000000" pitchFamily="49" charset="-120"/>
              </a:rPr>
              <a:t>建構學校本位課程：</a:t>
            </a:r>
          </a:p>
          <a:p>
            <a:pPr marL="0" indent="0">
              <a:buNone/>
            </a:pPr>
            <a:r>
              <a:rPr lang="en-US" altLang="zh-TW" sz="2800" dirty="0">
                <a:latin typeface="細明體" panose="02020509000000000000" pitchFamily="49" charset="-120"/>
                <a:ea typeface="細明體" panose="02020509000000000000" pitchFamily="49" charset="-120"/>
              </a:rPr>
              <a:t>    </a:t>
            </a:r>
            <a:r>
              <a:rPr lang="zh-TW" altLang="zh-TW" sz="2800" dirty="0">
                <a:latin typeface="細明體" panose="02020509000000000000" pitchFamily="49" charset="-120"/>
                <a:ea typeface="細明體" panose="02020509000000000000" pitchFamily="49" charset="-120"/>
              </a:rPr>
              <a:t>課程評鑑是學校整體課程運作中的重要一環，應以學校為主體，建構學校自己的課程評鑑計畫。學校並應定期就實施課程評鑑之效用性、可行性、妥適性及正確性等，進行檢討，並即時改進。</a:t>
            </a:r>
          </a:p>
          <a:p>
            <a:endParaRPr lang="zh-TW" altLang="en-US" dirty="0"/>
          </a:p>
        </p:txBody>
      </p:sp>
      <p:sp>
        <p:nvSpPr>
          <p:cNvPr id="2" name="投影片編號版面配置區 1"/>
          <p:cNvSpPr>
            <a:spLocks noGrp="1"/>
          </p:cNvSpPr>
          <p:nvPr>
            <p:ph type="sldNum" sz="quarter" idx="12"/>
          </p:nvPr>
        </p:nvSpPr>
        <p:spPr/>
        <p:txBody>
          <a:bodyPr>
            <a:normAutofit fontScale="85000" lnSpcReduction="20000"/>
          </a:bodyPr>
          <a:lstStyle/>
          <a:p>
            <a:fld id="{058746CF-0AD6-4CF5-ACFA-8846B1CB9CE0}" type="slidenum">
              <a:rPr lang="zh-TW" altLang="en-US" smtClean="0"/>
              <a:t>34</a:t>
            </a:fld>
            <a:endParaRPr lang="zh-TW" altLang="en-US"/>
          </a:p>
        </p:txBody>
      </p:sp>
    </p:spTree>
    <p:extLst>
      <p:ext uri="{BB962C8B-B14F-4D97-AF65-F5344CB8AC3E}">
        <p14:creationId xmlns:p14="http://schemas.microsoft.com/office/powerpoint/2010/main" val="2601427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pPr marL="0" lvl="0" indent="0">
              <a:buNone/>
            </a:pPr>
            <a:r>
              <a:rPr lang="zh-TW" altLang="en-US" sz="2800" dirty="0">
                <a:solidFill>
                  <a:schemeClr val="accent4">
                    <a:lumMod val="50000"/>
                  </a:schemeClr>
                </a:solidFill>
                <a:latin typeface="細明體" panose="02020509000000000000" pitchFamily="49" charset="-120"/>
                <a:ea typeface="細明體" panose="02020509000000000000" pitchFamily="49" charset="-120"/>
              </a:rPr>
              <a:t>三、</a:t>
            </a:r>
            <a:r>
              <a:rPr lang="zh-TW" altLang="zh-TW" sz="2800" dirty="0">
                <a:solidFill>
                  <a:schemeClr val="accent4">
                    <a:lumMod val="50000"/>
                  </a:schemeClr>
                </a:solidFill>
                <a:latin typeface="細明體" panose="02020509000000000000" pitchFamily="49" charset="-120"/>
                <a:ea typeface="細明體" panose="02020509000000000000" pitchFamily="49" charset="-120"/>
              </a:rPr>
              <a:t>強調自我反思評鑑：</a:t>
            </a:r>
          </a:p>
          <a:p>
            <a:pPr marL="0" indent="0">
              <a:buNone/>
            </a:pPr>
            <a:r>
              <a:rPr lang="en-US" altLang="zh-TW" sz="2800" dirty="0">
                <a:latin typeface="細明體" panose="02020509000000000000" pitchFamily="49" charset="-120"/>
                <a:ea typeface="細明體" panose="02020509000000000000" pitchFamily="49" charset="-120"/>
              </a:rPr>
              <a:t>   </a:t>
            </a:r>
            <a:r>
              <a:rPr lang="zh-TW" altLang="en-US" sz="2800" dirty="0">
                <a:latin typeface="細明體" panose="02020509000000000000" pitchFamily="49" charset="-120"/>
                <a:ea typeface="細明體" panose="02020509000000000000" pitchFamily="49" charset="-120"/>
              </a:rPr>
              <a:t> </a:t>
            </a:r>
            <a:r>
              <a:rPr lang="zh-TW" altLang="zh-TW" sz="2800" dirty="0">
                <a:latin typeface="細明體" panose="02020509000000000000" pitchFamily="49" charset="-120"/>
                <a:ea typeface="細明體" panose="02020509000000000000" pitchFamily="49" charset="-120"/>
              </a:rPr>
              <a:t>課程設計者與課程執行者就是課程評鑑的主要人員，透過內部專業對話持續改進發展課程。必要時得請校外專業人員協助。</a:t>
            </a:r>
          </a:p>
          <a:p>
            <a:pPr marL="0" lvl="0" indent="0">
              <a:buNone/>
            </a:pPr>
            <a:r>
              <a:rPr lang="zh-TW" altLang="en-US" sz="2800" dirty="0">
                <a:solidFill>
                  <a:schemeClr val="accent4">
                    <a:lumMod val="50000"/>
                  </a:schemeClr>
                </a:solidFill>
                <a:latin typeface="細明體" panose="02020509000000000000" pitchFamily="49" charset="-120"/>
                <a:ea typeface="細明體" panose="02020509000000000000" pitchFamily="49" charset="-120"/>
              </a:rPr>
              <a:t>四、</a:t>
            </a:r>
            <a:r>
              <a:rPr lang="zh-TW" altLang="zh-TW" sz="2800" dirty="0">
                <a:solidFill>
                  <a:schemeClr val="accent4">
                    <a:lumMod val="50000"/>
                  </a:schemeClr>
                </a:solidFill>
                <a:latin typeface="細明體" panose="02020509000000000000" pitchFamily="49" charset="-120"/>
                <a:ea typeface="細明體" panose="02020509000000000000" pitchFamily="49" charset="-120"/>
              </a:rPr>
              <a:t>採用合適多元方法：</a:t>
            </a:r>
          </a:p>
          <a:p>
            <a:pPr marL="0" indent="0">
              <a:buNone/>
            </a:pPr>
            <a:r>
              <a:rPr lang="zh-TW" altLang="en-US" sz="2800" dirty="0">
                <a:latin typeface="細明體" panose="02020509000000000000" pitchFamily="49" charset="-120"/>
                <a:ea typeface="細明體" panose="02020509000000000000" pitchFamily="49" charset="-120"/>
              </a:rPr>
              <a:t>    </a:t>
            </a:r>
            <a:r>
              <a:rPr lang="zh-TW" altLang="zh-TW" sz="2800" dirty="0">
                <a:latin typeface="細明體" panose="02020509000000000000" pitchFamily="49" charset="-120"/>
                <a:ea typeface="細明體" panose="02020509000000000000" pitchFamily="49" charset="-120"/>
              </a:rPr>
              <a:t>學校宜採用相應合適之多元方法，包括文件分析、內容分析、訪談、調查、觀 察、會議對話與討論及多元化學習成就評量等。</a:t>
            </a:r>
          </a:p>
          <a:p>
            <a:pPr marL="0" indent="0">
              <a:buNone/>
            </a:pPr>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35</a:t>
            </a:fld>
            <a:endParaRPr lang="zh-TW" altLang="en-US"/>
          </a:p>
        </p:txBody>
      </p:sp>
    </p:spTree>
    <p:extLst>
      <p:ext uri="{BB962C8B-B14F-4D97-AF65-F5344CB8AC3E}">
        <p14:creationId xmlns:p14="http://schemas.microsoft.com/office/powerpoint/2010/main" val="2663694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a:xfrm>
            <a:off x="611560" y="1484784"/>
            <a:ext cx="8153400" cy="4495800"/>
          </a:xfrm>
        </p:spPr>
        <p:txBody>
          <a:bodyPr>
            <a:noAutofit/>
          </a:bodyPr>
          <a:lstStyle/>
          <a:p>
            <a:pPr marL="0" lvl="0" indent="0">
              <a:buNone/>
            </a:pPr>
            <a:r>
              <a:rPr lang="zh-TW" altLang="en-US" sz="2800" dirty="0">
                <a:solidFill>
                  <a:schemeClr val="accent4">
                    <a:lumMod val="50000"/>
                  </a:schemeClr>
                </a:solidFill>
                <a:latin typeface="新細明體" panose="02020500000000000000" pitchFamily="18" charset="-120"/>
                <a:ea typeface="新細明體" panose="02020500000000000000" pitchFamily="18" charset="-120"/>
              </a:rPr>
              <a:t>五、</a:t>
            </a:r>
            <a:r>
              <a:rPr lang="zh-TW" altLang="zh-TW" sz="2800" dirty="0">
                <a:solidFill>
                  <a:schemeClr val="accent4">
                    <a:lumMod val="50000"/>
                  </a:schemeClr>
                </a:solidFill>
                <a:latin typeface="新細明體" panose="02020500000000000000" pitchFamily="18" charset="-120"/>
                <a:ea typeface="新細明體" panose="02020500000000000000" pitchFamily="18" charset="-120"/>
              </a:rPr>
              <a:t>兼顧評鑑內容歷程；</a:t>
            </a:r>
          </a:p>
          <a:p>
            <a:pPr marL="0" indent="0">
              <a:buNone/>
            </a:pPr>
            <a:r>
              <a:rPr lang="en-US" altLang="zh-TW" sz="2800" dirty="0">
                <a:latin typeface="新細明體" panose="02020500000000000000" pitchFamily="18" charset="-120"/>
                <a:ea typeface="新細明體" panose="02020500000000000000" pitchFamily="18" charset="-120"/>
              </a:rPr>
              <a:t>   </a:t>
            </a:r>
            <a:r>
              <a:rPr lang="zh-TW" altLang="en-US" sz="2800" dirty="0">
                <a:latin typeface="新細明體" panose="02020500000000000000" pitchFamily="18" charset="-120"/>
                <a:ea typeface="新細明體" panose="02020500000000000000" pitchFamily="18" charset="-120"/>
              </a:rPr>
              <a:t>   </a:t>
            </a:r>
            <a:r>
              <a:rPr lang="en-US" altLang="zh-TW" sz="2800" dirty="0">
                <a:latin typeface="新細明體" panose="02020500000000000000" pitchFamily="18" charset="-120"/>
                <a:ea typeface="新細明體" panose="02020500000000000000" pitchFamily="18" charset="-120"/>
              </a:rPr>
              <a:t> </a:t>
            </a:r>
            <a:r>
              <a:rPr lang="zh-TW" altLang="zh-TW" sz="2800" dirty="0">
                <a:latin typeface="新細明體" panose="02020500000000000000" pitchFamily="18" charset="-120"/>
                <a:ea typeface="新細明體" panose="02020500000000000000" pitchFamily="18" charset="-120"/>
              </a:rPr>
              <a:t>評鑑對象包括歷程內容，</a:t>
            </a:r>
            <a:r>
              <a:rPr lang="en-US" altLang="zh-TW" sz="2800" dirty="0">
                <a:latin typeface="新細明體" panose="02020500000000000000" pitchFamily="18" charset="-120"/>
                <a:ea typeface="新細明體" panose="02020500000000000000" pitchFamily="18" charset="-120"/>
              </a:rPr>
              <a:t>(</a:t>
            </a:r>
            <a:r>
              <a:rPr lang="zh-TW" altLang="zh-TW" sz="2800" dirty="0">
                <a:latin typeface="新細明體" panose="02020500000000000000" pitchFamily="18" charset="-120"/>
                <a:ea typeface="新細明體" panose="02020500000000000000" pitchFamily="18" charset="-120"/>
              </a:rPr>
              <a:t>一</a:t>
            </a:r>
            <a:r>
              <a:rPr lang="en-US" altLang="zh-TW" sz="2800" dirty="0">
                <a:latin typeface="新細明體" panose="02020500000000000000" pitchFamily="18" charset="-120"/>
                <a:ea typeface="新細明體" panose="02020500000000000000" pitchFamily="18" charset="-120"/>
              </a:rPr>
              <a:t>)</a:t>
            </a:r>
            <a:r>
              <a:rPr lang="zh-TW" altLang="zh-TW" sz="2800" dirty="0">
                <a:latin typeface="新細明體" panose="02020500000000000000" pitchFamily="18" charset="-120"/>
                <a:ea typeface="新細明體" panose="02020500000000000000" pitchFamily="18" charset="-120"/>
              </a:rPr>
              <a:t>課程設計階段：包括課程計畫與教材及學習資源。 </a:t>
            </a:r>
            <a:r>
              <a:rPr lang="en-US" altLang="zh-TW" sz="2800" dirty="0">
                <a:latin typeface="新細明體" panose="02020500000000000000" pitchFamily="18" charset="-120"/>
                <a:ea typeface="新細明體" panose="02020500000000000000" pitchFamily="18" charset="-120"/>
              </a:rPr>
              <a:t>(</a:t>
            </a:r>
            <a:r>
              <a:rPr lang="zh-TW" altLang="zh-TW" sz="2800" dirty="0">
                <a:latin typeface="新細明體" panose="02020500000000000000" pitchFamily="18" charset="-120"/>
                <a:ea typeface="新細明體" panose="02020500000000000000" pitchFamily="18" charset="-120"/>
              </a:rPr>
              <a:t>二</a:t>
            </a:r>
            <a:r>
              <a:rPr lang="en-US" altLang="zh-TW" sz="2800" dirty="0">
                <a:latin typeface="新細明體" panose="02020500000000000000" pitchFamily="18" charset="-120"/>
                <a:ea typeface="新細明體" panose="02020500000000000000" pitchFamily="18" charset="-120"/>
              </a:rPr>
              <a:t>)</a:t>
            </a:r>
            <a:r>
              <a:rPr lang="zh-TW" altLang="zh-TW" sz="2800" dirty="0">
                <a:latin typeface="新細明體" panose="02020500000000000000" pitchFamily="18" charset="-120"/>
                <a:ea typeface="新細明體" panose="02020500000000000000" pitchFamily="18" charset="-120"/>
              </a:rPr>
              <a:t>課程實施階段：包括實施準備措施及實施情形。</a:t>
            </a:r>
            <a:r>
              <a:rPr lang="en-US" altLang="zh-TW" sz="2800" dirty="0">
                <a:latin typeface="新細明體" panose="02020500000000000000" pitchFamily="18" charset="-120"/>
                <a:ea typeface="新細明體" panose="02020500000000000000" pitchFamily="18" charset="-120"/>
              </a:rPr>
              <a:t>(</a:t>
            </a:r>
            <a:r>
              <a:rPr lang="zh-TW" altLang="zh-TW" sz="2800" dirty="0">
                <a:latin typeface="新細明體" panose="02020500000000000000" pitchFamily="18" charset="-120"/>
                <a:ea typeface="新細明體" panose="02020500000000000000" pitchFamily="18" charset="-120"/>
              </a:rPr>
              <a:t>三</a:t>
            </a:r>
            <a:r>
              <a:rPr lang="en-US" altLang="zh-TW" sz="2800" dirty="0">
                <a:latin typeface="新細明體" panose="02020500000000000000" pitchFamily="18" charset="-120"/>
                <a:ea typeface="新細明體" panose="02020500000000000000" pitchFamily="18" charset="-120"/>
              </a:rPr>
              <a:t>)</a:t>
            </a:r>
            <a:r>
              <a:rPr lang="zh-TW" altLang="zh-TW" sz="2800" dirty="0">
                <a:latin typeface="新細明體" panose="02020500000000000000" pitchFamily="18" charset="-120"/>
                <a:ea typeface="新細明體" panose="02020500000000000000" pitchFamily="18" charset="-120"/>
              </a:rPr>
              <a:t>課程效果階段：學生多元學習成效。</a:t>
            </a:r>
          </a:p>
          <a:p>
            <a:pPr marL="0" lvl="0" indent="0">
              <a:buNone/>
            </a:pPr>
            <a:r>
              <a:rPr lang="zh-TW" altLang="en-US" sz="2800" dirty="0">
                <a:solidFill>
                  <a:schemeClr val="accent4">
                    <a:lumMod val="50000"/>
                  </a:schemeClr>
                </a:solidFill>
                <a:latin typeface="新細明體" panose="02020500000000000000" pitchFamily="18" charset="-120"/>
                <a:ea typeface="新細明體" panose="02020500000000000000" pitchFamily="18" charset="-120"/>
              </a:rPr>
              <a:t>六、</a:t>
            </a:r>
            <a:r>
              <a:rPr lang="zh-TW" altLang="zh-TW" sz="2800" dirty="0">
                <a:solidFill>
                  <a:schemeClr val="accent4">
                    <a:lumMod val="50000"/>
                  </a:schemeClr>
                </a:solidFill>
                <a:latin typeface="新細明體" panose="02020500000000000000" pitchFamily="18" charset="-120"/>
                <a:ea typeface="新細明體" panose="02020500000000000000" pitchFamily="18" charset="-120"/>
              </a:rPr>
              <a:t>結合課程相關組織：</a:t>
            </a:r>
          </a:p>
          <a:p>
            <a:pPr marL="0" indent="0">
              <a:buNone/>
            </a:pPr>
            <a:r>
              <a:rPr lang="en-US" altLang="zh-TW" sz="2800" dirty="0">
                <a:latin typeface="新細明體" panose="02020500000000000000" pitchFamily="18" charset="-120"/>
                <a:ea typeface="新細明體" panose="02020500000000000000" pitchFamily="18" charset="-120"/>
              </a:rPr>
              <a:t>    </a:t>
            </a:r>
            <a:r>
              <a:rPr lang="zh-TW" altLang="en-US" sz="2800" dirty="0">
                <a:latin typeface="新細明體" panose="02020500000000000000" pitchFamily="18" charset="-120"/>
                <a:ea typeface="新細明體" panose="02020500000000000000" pitchFamily="18" charset="-120"/>
              </a:rPr>
              <a:t>   </a:t>
            </a:r>
            <a:r>
              <a:rPr lang="zh-TW" altLang="zh-TW" sz="2800" dirty="0">
                <a:latin typeface="新細明體" panose="02020500000000000000" pitchFamily="18" charset="-120"/>
                <a:ea typeface="新細明體" panose="02020500000000000000" pitchFamily="18" charset="-120"/>
              </a:rPr>
              <a:t>得結合學校既有課程及教師專業發展組織運作，適時進行，例如學校課程發展委員會、領域教學研究會、科目教學研究會、年級或年段會議、教師專業學習社群、共同備課、觀課、議課活動，或教學檔案評估等，有效整合課程發展相關組織，減輕課程運作行政負荷。</a:t>
            </a:r>
          </a:p>
          <a:p>
            <a:pPr marL="0" indent="0">
              <a:buNone/>
            </a:pPr>
            <a:endParaRPr lang="zh-TW" altLang="en-US" sz="2800" dirty="0">
              <a:latin typeface="新細明體" panose="02020500000000000000" pitchFamily="18" charset="-120"/>
              <a:ea typeface="新細明體" panose="02020500000000000000"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36</a:t>
            </a:fld>
            <a:endParaRPr lang="zh-TW" altLang="en-US"/>
          </a:p>
        </p:txBody>
      </p:sp>
    </p:spTree>
    <p:extLst>
      <p:ext uri="{BB962C8B-B14F-4D97-AF65-F5344CB8AC3E}">
        <p14:creationId xmlns:p14="http://schemas.microsoft.com/office/powerpoint/2010/main" val="787667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pPr marL="0" lvl="0" indent="0">
              <a:buNone/>
            </a:pPr>
            <a:r>
              <a:rPr lang="zh-TW" altLang="en-US" sz="2800" dirty="0">
                <a:latin typeface="細明體" panose="02020509000000000000" pitchFamily="49" charset="-120"/>
                <a:ea typeface="細明體" panose="02020509000000000000" pitchFamily="49" charset="-120"/>
              </a:rPr>
              <a:t>七、</a:t>
            </a:r>
            <a:r>
              <a:rPr lang="zh-TW" altLang="zh-TW" sz="2800" dirty="0">
                <a:latin typeface="細明體" panose="02020509000000000000" pitchFamily="49" charset="-120"/>
                <a:ea typeface="細明體" panose="02020509000000000000" pitchFamily="49" charset="-120"/>
              </a:rPr>
              <a:t>整合課程評鑑資料：</a:t>
            </a:r>
          </a:p>
          <a:p>
            <a:pPr marL="0" indent="0">
              <a:buNone/>
            </a:pPr>
            <a:r>
              <a:rPr lang="en-US" altLang="zh-TW" sz="2800" dirty="0">
                <a:latin typeface="細明體" panose="02020509000000000000" pitchFamily="49" charset="-120"/>
                <a:ea typeface="細明體" panose="02020509000000000000" pitchFamily="49" charset="-120"/>
              </a:rPr>
              <a:t>   </a:t>
            </a:r>
            <a:r>
              <a:rPr lang="zh-TW" altLang="en-US" sz="2800" dirty="0">
                <a:latin typeface="細明體" panose="02020509000000000000" pitchFamily="49" charset="-120"/>
                <a:ea typeface="細明體" panose="02020509000000000000" pitchFamily="49" charset="-120"/>
              </a:rPr>
              <a:t> </a:t>
            </a:r>
            <a:r>
              <a:rPr lang="zh-TW" altLang="zh-TW" sz="2800" dirty="0">
                <a:latin typeface="細明體" panose="02020509000000000000" pitchFamily="49" charset="-120"/>
                <a:ea typeface="細明體" panose="02020509000000000000" pitchFamily="49" charset="-120"/>
              </a:rPr>
              <a:t>學校課程評鑑得結合課程相關組織，課程評鑑內容得使用課程相關組織之紀錄，例如使用領域教學研究會紀錄、學年會議紀錄等。</a:t>
            </a:r>
          </a:p>
          <a:p>
            <a:pPr marL="0" lvl="0" indent="0">
              <a:buNone/>
            </a:pPr>
            <a:r>
              <a:rPr lang="zh-TW" altLang="en-US" sz="2800" dirty="0">
                <a:latin typeface="細明體" panose="02020509000000000000" pitchFamily="49" charset="-120"/>
                <a:ea typeface="細明體" panose="02020509000000000000" pitchFamily="49" charset="-120"/>
              </a:rPr>
              <a:t>八、</a:t>
            </a:r>
            <a:r>
              <a:rPr lang="zh-TW" altLang="zh-TW" sz="2800" dirty="0">
                <a:latin typeface="細明體" panose="02020509000000000000" pitchFamily="49" charset="-120"/>
                <a:ea typeface="細明體" panose="02020509000000000000" pitchFamily="49" charset="-120"/>
              </a:rPr>
              <a:t>有效運用評鑑資料：</a:t>
            </a:r>
          </a:p>
          <a:p>
            <a:pPr marL="0" indent="0">
              <a:buNone/>
            </a:pPr>
            <a:r>
              <a:rPr lang="zh-TW" altLang="en-US" sz="2800" dirty="0">
                <a:latin typeface="細明體" panose="02020509000000000000" pitchFamily="49" charset="-120"/>
                <a:ea typeface="細明體" panose="02020509000000000000" pitchFamily="49" charset="-120"/>
              </a:rPr>
              <a:t>    </a:t>
            </a:r>
            <a:r>
              <a:rPr lang="zh-TW" altLang="zh-TW" sz="2800" dirty="0">
                <a:latin typeface="細明體" panose="02020509000000000000" pitchFamily="49" charset="-120"/>
                <a:ea typeface="細明體" panose="02020509000000000000" pitchFamily="49" charset="-120"/>
              </a:rPr>
              <a:t>有效運用課程評鑑資料回饋課程計畫編寫、教師創新教學、學生學習成效。並可提供地方政府、教育部課程修訂之參考。</a:t>
            </a:r>
          </a:p>
          <a:p>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37</a:t>
            </a:fld>
            <a:endParaRPr lang="zh-TW" altLang="en-US"/>
          </a:p>
        </p:txBody>
      </p:sp>
    </p:spTree>
    <p:extLst>
      <p:ext uri="{BB962C8B-B14F-4D97-AF65-F5344CB8AC3E}">
        <p14:creationId xmlns:p14="http://schemas.microsoft.com/office/powerpoint/2010/main" val="10831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物件 1"/>
          <p:cNvGraphicFramePr>
            <a:graphicFrameLocks noChangeAspect="1"/>
          </p:cNvGraphicFramePr>
          <p:nvPr>
            <p:extLst>
              <p:ext uri="{D42A27DB-BD31-4B8C-83A1-F6EECF244321}">
                <p14:modId xmlns:p14="http://schemas.microsoft.com/office/powerpoint/2010/main" val="1261515696"/>
              </p:ext>
            </p:extLst>
          </p:nvPr>
        </p:nvGraphicFramePr>
        <p:xfrm>
          <a:off x="2124075" y="-161925"/>
          <a:ext cx="5043488" cy="6827838"/>
        </p:xfrm>
        <a:graphic>
          <a:graphicData uri="http://schemas.openxmlformats.org/presentationml/2006/ole">
            <mc:AlternateContent xmlns:mc="http://schemas.openxmlformats.org/markup-compatibility/2006">
              <mc:Choice xmlns:v="urn:schemas-microsoft-com:vml" Requires="v">
                <p:oleObj name="Document" r:id="rId2" imgW="7111536" imgH="9600278" progId="Word.Document.8">
                  <p:embed/>
                </p:oleObj>
              </mc:Choice>
              <mc:Fallback>
                <p:oleObj name="Document" r:id="rId2" imgW="7111536" imgH="9600278" progId="Word.Document.8">
                  <p:embed/>
                  <p:pic>
                    <p:nvPicPr>
                      <p:cNvPr id="0" name=""/>
                      <p:cNvPicPr/>
                      <p:nvPr/>
                    </p:nvPicPr>
                    <p:blipFill>
                      <a:blip r:embed="rId3"/>
                      <a:stretch>
                        <a:fillRect/>
                      </a:stretch>
                    </p:blipFill>
                    <p:spPr>
                      <a:xfrm>
                        <a:off x="2124075" y="-161925"/>
                        <a:ext cx="5043488" cy="6827838"/>
                      </a:xfrm>
                      <a:prstGeom prst="rect">
                        <a:avLst/>
                      </a:prstGeom>
                    </p:spPr>
                  </p:pic>
                </p:oleObj>
              </mc:Fallback>
            </mc:AlternateContent>
          </a:graphicData>
        </a:graphic>
      </p:graphicFrame>
      <p:sp>
        <p:nvSpPr>
          <p:cNvPr id="3" name="文字方塊 2"/>
          <p:cNvSpPr txBox="1"/>
          <p:nvPr/>
        </p:nvSpPr>
        <p:spPr>
          <a:xfrm>
            <a:off x="251520" y="6349970"/>
            <a:ext cx="2262158" cy="369332"/>
          </a:xfrm>
          <a:prstGeom prst="rect">
            <a:avLst/>
          </a:prstGeom>
          <a:noFill/>
        </p:spPr>
        <p:txBody>
          <a:bodyPr wrap="none" rtlCol="0">
            <a:spAutoFit/>
          </a:bodyPr>
          <a:lstStyle/>
          <a:p>
            <a:r>
              <a:rPr lang="zh-TW" altLang="en-US" dirty="0"/>
              <a:t>課程評鑑發展流程圖</a:t>
            </a:r>
          </a:p>
        </p:txBody>
      </p:sp>
      <p:cxnSp>
        <p:nvCxnSpPr>
          <p:cNvPr id="5" name="直線接點 4"/>
          <p:cNvCxnSpPr/>
          <p:nvPr/>
        </p:nvCxnSpPr>
        <p:spPr>
          <a:xfrm flipV="1">
            <a:off x="4211960" y="1916832"/>
            <a:ext cx="0"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投影片編號版面配置區 3"/>
          <p:cNvSpPr>
            <a:spLocks noGrp="1"/>
          </p:cNvSpPr>
          <p:nvPr>
            <p:ph type="sldNum" sz="quarter" idx="12"/>
          </p:nvPr>
        </p:nvSpPr>
        <p:spPr/>
        <p:txBody>
          <a:bodyPr/>
          <a:lstStyle/>
          <a:p>
            <a:fld id="{058746CF-0AD6-4CF5-ACFA-8846B1CB9CE0}" type="slidenum">
              <a:rPr lang="zh-TW" altLang="en-US" smtClean="0"/>
              <a:t>38</a:t>
            </a:fld>
            <a:endParaRPr lang="zh-TW" altLang="en-US"/>
          </a:p>
        </p:txBody>
      </p:sp>
    </p:spTree>
    <p:extLst>
      <p:ext uri="{BB962C8B-B14F-4D97-AF65-F5344CB8AC3E}">
        <p14:creationId xmlns:p14="http://schemas.microsoft.com/office/powerpoint/2010/main" val="2931345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endParaRPr lang="zh-TW" altLang="en-US" dirty="0"/>
          </a:p>
        </p:txBody>
      </p:sp>
      <p:sp>
        <p:nvSpPr>
          <p:cNvPr id="4" name="標題 3"/>
          <p:cNvSpPr>
            <a:spLocks noGrp="1"/>
          </p:cNvSpPr>
          <p:nvPr>
            <p:ph type="title"/>
          </p:nvPr>
        </p:nvSpPr>
        <p:spPr/>
        <p:txBody>
          <a:bodyPr>
            <a:normAutofit/>
          </a:bodyPr>
          <a:lstStyle/>
          <a:p>
            <a:r>
              <a:rPr lang="zh-TW" altLang="en-US" sz="3600" dirty="0"/>
              <a:t>柒、學校課程評鑑整合運作與期程</a:t>
            </a:r>
          </a:p>
        </p:txBody>
      </p:sp>
      <p:sp>
        <p:nvSpPr>
          <p:cNvPr id="2" name="投影片編號版面配置區 1"/>
          <p:cNvSpPr>
            <a:spLocks noGrp="1"/>
          </p:cNvSpPr>
          <p:nvPr>
            <p:ph type="sldNum" sz="quarter" idx="11"/>
          </p:nvPr>
        </p:nvSpPr>
        <p:spPr/>
        <p:txBody>
          <a:bodyPr/>
          <a:lstStyle/>
          <a:p>
            <a:fld id="{058746CF-0AD6-4CF5-ACFA-8846B1CB9CE0}" type="slidenum">
              <a:rPr lang="zh-TW" altLang="en-US" smtClean="0"/>
              <a:t>39</a:t>
            </a:fld>
            <a:endParaRPr lang="zh-TW" altLang="en-US"/>
          </a:p>
        </p:txBody>
      </p:sp>
    </p:spTree>
    <p:extLst>
      <p:ext uri="{BB962C8B-B14F-4D97-AF65-F5344CB8AC3E}">
        <p14:creationId xmlns:p14="http://schemas.microsoft.com/office/powerpoint/2010/main" val="412064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2709863" y="2622549"/>
            <a:ext cx="1295400" cy="380237"/>
          </a:xfrm>
          <a:prstGeom prst="rect">
            <a:avLst/>
          </a:prstGeom>
          <a:solidFill>
            <a:schemeClr val="accent5">
              <a:lumMod val="40000"/>
              <a:lumOff val="60000"/>
            </a:schemeClr>
          </a:solidFill>
          <a:ln>
            <a:noFill/>
          </a:ln>
          <a:scene3d>
            <a:camera prst="orthographicFront"/>
            <a:lightRig rig="threePt" dir="t"/>
          </a:scene3d>
          <a:sp3d>
            <a:bevelT/>
          </a:sp3d>
        </p:spPr>
        <p:txBody>
          <a:bodyPr lIns="0" tIns="0" rIns="0" bIns="10800">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典匠粗鋼筆行楷" pitchFamily="34" charset="-120"/>
              </a:defRPr>
            </a:lvl1pPr>
            <a:lvl2pPr marL="742950" indent="-285750" eaLnBrk="0" hangingPunct="0">
              <a:spcBef>
                <a:spcPct val="20000"/>
              </a:spcBef>
              <a:buClr>
                <a:schemeClr val="folHlink"/>
              </a:buClr>
              <a:buSzPct val="70000"/>
              <a:buFont typeface="Wingdings" pitchFamily="2" charset="2"/>
              <a:buChar char="n"/>
              <a:defRPr kumimoji="1" sz="2800" b="1">
                <a:solidFill>
                  <a:schemeClr val="tx1"/>
                </a:solidFill>
                <a:latin typeface="Verdana" pitchFamily="34" charset="0"/>
                <a:ea typeface="典匠粗鋼筆行楷" pitchFamily="34" charset="-120"/>
              </a:defRPr>
            </a:lvl2pPr>
            <a:lvl3pPr marL="1143000" indent="-228600" eaLnBrk="0" hangingPunct="0">
              <a:spcBef>
                <a:spcPct val="20000"/>
              </a:spcBef>
              <a:buClr>
                <a:schemeClr val="tx2"/>
              </a:buClr>
              <a:buChar char="•"/>
              <a:defRPr kumimoji="1" sz="2400">
                <a:solidFill>
                  <a:schemeClr val="tx1"/>
                </a:solidFill>
                <a:latin typeface="Verdana" pitchFamily="34" charset="0"/>
                <a:ea typeface="文鼎粗隸" pitchFamily="49" charset="-120"/>
              </a:defRPr>
            </a:lvl3pPr>
            <a:lvl4pPr marL="1600200" indent="-228600" eaLnBrk="0" hangingPunct="0">
              <a:spcBef>
                <a:spcPct val="20000"/>
              </a:spcBef>
              <a:buClr>
                <a:schemeClr val="hlink"/>
              </a:buClr>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9pPr>
          </a:lstStyle>
          <a:p>
            <a:pPr algn="ctr" eaLnBrk="1" hangingPunct="1">
              <a:spcBef>
                <a:spcPct val="50000"/>
              </a:spcBef>
              <a:buClrTx/>
              <a:buSzTx/>
              <a:buFontTx/>
              <a:buNone/>
              <a:defRPr/>
            </a:pPr>
            <a:r>
              <a:rPr lang="zh-TW" altLang="en-US" sz="2400" b="1" dirty="0">
                <a:latin typeface="+mn-ea"/>
                <a:ea typeface="+mn-ea"/>
              </a:rPr>
              <a:t>實體課程</a:t>
            </a:r>
          </a:p>
        </p:txBody>
      </p:sp>
      <p:sp>
        <p:nvSpPr>
          <p:cNvPr id="11" name="Text Box 23"/>
          <p:cNvSpPr txBox="1">
            <a:spLocks noChangeArrowheads="1"/>
          </p:cNvSpPr>
          <p:nvPr/>
        </p:nvSpPr>
        <p:spPr bwMode="auto">
          <a:xfrm>
            <a:off x="2709862" y="5822949"/>
            <a:ext cx="1430089" cy="349460"/>
          </a:xfrm>
          <a:prstGeom prst="rect">
            <a:avLst/>
          </a:prstGeom>
          <a:solidFill>
            <a:srgbClr val="92D050"/>
          </a:solidFill>
          <a:ln>
            <a:noFill/>
          </a:ln>
          <a:scene3d>
            <a:camera prst="orthographicFront"/>
            <a:lightRig rig="threePt" dir="t"/>
          </a:scene3d>
          <a:sp3d>
            <a:bevelT/>
          </a:sp3d>
        </p:spPr>
        <p:txBody>
          <a:bodyPr lIns="0" tIns="0" rIns="0" bIns="10800">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典匠粗鋼筆行楷" pitchFamily="34" charset="-120"/>
              </a:defRPr>
            </a:lvl1pPr>
            <a:lvl2pPr marL="742950" indent="-285750" eaLnBrk="0" hangingPunct="0">
              <a:spcBef>
                <a:spcPct val="20000"/>
              </a:spcBef>
              <a:buClr>
                <a:schemeClr val="folHlink"/>
              </a:buClr>
              <a:buSzPct val="70000"/>
              <a:buFont typeface="Wingdings" pitchFamily="2" charset="2"/>
              <a:buChar char="n"/>
              <a:defRPr kumimoji="1" sz="2800" b="1">
                <a:solidFill>
                  <a:schemeClr val="tx1"/>
                </a:solidFill>
                <a:latin typeface="Verdana" pitchFamily="34" charset="0"/>
                <a:ea typeface="典匠粗鋼筆行楷" pitchFamily="34" charset="-120"/>
              </a:defRPr>
            </a:lvl2pPr>
            <a:lvl3pPr marL="1143000" indent="-228600" eaLnBrk="0" hangingPunct="0">
              <a:spcBef>
                <a:spcPct val="20000"/>
              </a:spcBef>
              <a:buClr>
                <a:schemeClr val="tx2"/>
              </a:buClr>
              <a:buChar char="•"/>
              <a:defRPr kumimoji="1" sz="2400">
                <a:solidFill>
                  <a:schemeClr val="tx1"/>
                </a:solidFill>
                <a:latin typeface="Verdana" pitchFamily="34" charset="0"/>
                <a:ea typeface="文鼎粗隸" pitchFamily="49" charset="-120"/>
              </a:defRPr>
            </a:lvl3pPr>
            <a:lvl4pPr marL="1600200" indent="-228600" eaLnBrk="0" hangingPunct="0">
              <a:spcBef>
                <a:spcPct val="20000"/>
              </a:spcBef>
              <a:buClr>
                <a:schemeClr val="hlink"/>
              </a:buClr>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9pPr>
          </a:lstStyle>
          <a:p>
            <a:pPr algn="ctr" eaLnBrk="1" hangingPunct="1">
              <a:spcBef>
                <a:spcPct val="50000"/>
              </a:spcBef>
              <a:buClrTx/>
              <a:buSzTx/>
              <a:buFontTx/>
              <a:buNone/>
              <a:defRPr/>
            </a:pPr>
            <a:r>
              <a:rPr lang="zh-TW" altLang="en-US" sz="2200" b="1" dirty="0">
                <a:latin typeface="+mn-ea"/>
                <a:ea typeface="+mn-ea"/>
              </a:rPr>
              <a:t>非實體課程</a:t>
            </a:r>
          </a:p>
        </p:txBody>
      </p:sp>
      <p:sp>
        <p:nvSpPr>
          <p:cNvPr id="72712" name="Line 71"/>
          <p:cNvSpPr>
            <a:spLocks noChangeShapeType="1"/>
          </p:cNvSpPr>
          <p:nvPr/>
        </p:nvSpPr>
        <p:spPr bwMode="auto">
          <a:xfrm>
            <a:off x="6824663" y="3232150"/>
            <a:ext cx="15240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a:lstStyle/>
          <a:p>
            <a:endParaRPr lang="zh-TW" altLang="en-US"/>
          </a:p>
        </p:txBody>
      </p:sp>
      <p:sp>
        <p:nvSpPr>
          <p:cNvPr id="16" name="Text Box 5"/>
          <p:cNvSpPr txBox="1">
            <a:spLocks noChangeArrowheads="1"/>
          </p:cNvSpPr>
          <p:nvPr/>
        </p:nvSpPr>
        <p:spPr bwMode="auto">
          <a:xfrm>
            <a:off x="856878" y="2971799"/>
            <a:ext cx="432048" cy="1523494"/>
          </a:xfrm>
          <a:prstGeom prst="rect">
            <a:avLst/>
          </a:prstGeom>
          <a:solidFill>
            <a:srgbClr val="FFFF00"/>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39700" prst="cross"/>
          </a:sp3d>
        </p:spPr>
        <p:txBody>
          <a:bodyPr lIns="0" tIns="0" rIns="0">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典匠粗鋼筆行楷" pitchFamily="34" charset="-120"/>
              </a:defRPr>
            </a:lvl1pPr>
            <a:lvl2pPr marL="742950" indent="-285750" eaLnBrk="0" hangingPunct="0">
              <a:spcBef>
                <a:spcPct val="20000"/>
              </a:spcBef>
              <a:buClr>
                <a:schemeClr val="folHlink"/>
              </a:buClr>
              <a:buSzPct val="70000"/>
              <a:buFont typeface="Wingdings" pitchFamily="2" charset="2"/>
              <a:buChar char="n"/>
              <a:defRPr kumimoji="1" sz="2800" b="1">
                <a:solidFill>
                  <a:schemeClr val="tx1"/>
                </a:solidFill>
                <a:latin typeface="Verdana" pitchFamily="34" charset="0"/>
                <a:ea typeface="典匠粗鋼筆行楷" pitchFamily="34" charset="-120"/>
              </a:defRPr>
            </a:lvl2pPr>
            <a:lvl3pPr marL="1143000" indent="-228600" eaLnBrk="0" hangingPunct="0">
              <a:spcBef>
                <a:spcPct val="20000"/>
              </a:spcBef>
              <a:buClr>
                <a:schemeClr val="tx2"/>
              </a:buClr>
              <a:buChar char="•"/>
              <a:defRPr kumimoji="1" sz="2400">
                <a:solidFill>
                  <a:schemeClr val="tx1"/>
                </a:solidFill>
                <a:latin typeface="Verdana" pitchFamily="34" charset="0"/>
                <a:ea typeface="文鼎粗隸" pitchFamily="49" charset="-120"/>
              </a:defRPr>
            </a:lvl3pPr>
            <a:lvl4pPr marL="1600200" indent="-228600" eaLnBrk="0" hangingPunct="0">
              <a:spcBef>
                <a:spcPct val="20000"/>
              </a:spcBef>
              <a:buClr>
                <a:schemeClr val="hlink"/>
              </a:buClr>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9pPr>
          </a:lstStyle>
          <a:p>
            <a:pPr algn="ctr" eaLnBrk="1" hangingPunct="1">
              <a:spcBef>
                <a:spcPct val="50000"/>
              </a:spcBef>
              <a:buClrTx/>
              <a:buSzTx/>
              <a:buFontTx/>
              <a:buNone/>
              <a:defRPr/>
            </a:pPr>
            <a:r>
              <a:rPr lang="zh-TW" altLang="en-US" sz="2400" b="1" dirty="0">
                <a:latin typeface="+mn-ea"/>
                <a:ea typeface="+mn-ea"/>
              </a:rPr>
              <a:t>地方課程</a:t>
            </a:r>
          </a:p>
        </p:txBody>
      </p:sp>
      <p:sp>
        <p:nvSpPr>
          <p:cNvPr id="17" name="Text Box 6"/>
          <p:cNvSpPr txBox="1">
            <a:spLocks noChangeArrowheads="1"/>
          </p:cNvSpPr>
          <p:nvPr/>
        </p:nvSpPr>
        <p:spPr bwMode="auto">
          <a:xfrm flipH="1">
            <a:off x="1435843" y="3331081"/>
            <a:ext cx="469157" cy="1523494"/>
          </a:xfrm>
          <a:prstGeom prst="rect">
            <a:avLst/>
          </a:prstGeom>
          <a:solidFill>
            <a:srgbClr val="FFCCFF"/>
          </a:solidFill>
          <a:ln w="19050">
            <a:solidFill>
              <a:srgbClr val="FFCCFF"/>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39700" prst="cross"/>
          </a:sp3d>
        </p:spPr>
        <p:txBody>
          <a:bodyPr lIns="0" tIns="0" rIns="0">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典匠粗鋼筆行楷" pitchFamily="34" charset="-120"/>
              </a:defRPr>
            </a:lvl1pPr>
            <a:lvl2pPr marL="742950" indent="-285750" eaLnBrk="0" hangingPunct="0">
              <a:spcBef>
                <a:spcPct val="20000"/>
              </a:spcBef>
              <a:buClr>
                <a:schemeClr val="folHlink"/>
              </a:buClr>
              <a:buSzPct val="70000"/>
              <a:buFont typeface="Wingdings" pitchFamily="2" charset="2"/>
              <a:buChar char="n"/>
              <a:defRPr kumimoji="1" sz="2800" b="1">
                <a:solidFill>
                  <a:schemeClr val="tx1"/>
                </a:solidFill>
                <a:latin typeface="Verdana" pitchFamily="34" charset="0"/>
                <a:ea typeface="典匠粗鋼筆行楷" pitchFamily="34" charset="-120"/>
              </a:defRPr>
            </a:lvl2pPr>
            <a:lvl3pPr marL="1143000" indent="-228600" eaLnBrk="0" hangingPunct="0">
              <a:spcBef>
                <a:spcPct val="20000"/>
              </a:spcBef>
              <a:buClr>
                <a:schemeClr val="tx2"/>
              </a:buClr>
              <a:buChar char="•"/>
              <a:defRPr kumimoji="1" sz="2400">
                <a:solidFill>
                  <a:schemeClr val="tx1"/>
                </a:solidFill>
                <a:latin typeface="Verdana" pitchFamily="34" charset="0"/>
                <a:ea typeface="文鼎粗隸" pitchFamily="49" charset="-120"/>
              </a:defRPr>
            </a:lvl3pPr>
            <a:lvl4pPr marL="1600200" indent="-228600" eaLnBrk="0" hangingPunct="0">
              <a:spcBef>
                <a:spcPct val="20000"/>
              </a:spcBef>
              <a:buClr>
                <a:schemeClr val="hlink"/>
              </a:buClr>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9pPr>
          </a:lstStyle>
          <a:p>
            <a:pPr algn="ctr" eaLnBrk="1" hangingPunct="1">
              <a:spcBef>
                <a:spcPct val="50000"/>
              </a:spcBef>
              <a:buClrTx/>
              <a:buSzTx/>
              <a:buFontTx/>
              <a:buNone/>
              <a:defRPr/>
            </a:pPr>
            <a:r>
              <a:rPr lang="zh-TW" altLang="en-US" sz="2400" b="1" dirty="0">
                <a:latin typeface="+mn-ea"/>
                <a:ea typeface="+mn-ea"/>
              </a:rPr>
              <a:t>學校課程</a:t>
            </a:r>
          </a:p>
        </p:txBody>
      </p:sp>
      <p:sp>
        <p:nvSpPr>
          <p:cNvPr id="18" name="Text Box 7"/>
          <p:cNvSpPr txBox="1">
            <a:spLocks noChangeArrowheads="1"/>
          </p:cNvSpPr>
          <p:nvPr/>
        </p:nvSpPr>
        <p:spPr bwMode="auto">
          <a:xfrm>
            <a:off x="2023840" y="3048757"/>
            <a:ext cx="459259" cy="1523494"/>
          </a:xfrm>
          <a:prstGeom prst="rect">
            <a:avLst/>
          </a:prstGeom>
          <a:solidFill>
            <a:schemeClr val="accent6">
              <a:lumMod val="20000"/>
              <a:lumOff val="8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39700" prst="cross"/>
          </a:sp3d>
        </p:spPr>
        <p:txBody>
          <a:bodyPr lIns="0" tIns="0" rIns="0">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典匠粗鋼筆行楷" pitchFamily="34" charset="-120"/>
              </a:defRPr>
            </a:lvl1pPr>
            <a:lvl2pPr marL="742950" indent="-285750" eaLnBrk="0" hangingPunct="0">
              <a:spcBef>
                <a:spcPct val="20000"/>
              </a:spcBef>
              <a:buClr>
                <a:schemeClr val="folHlink"/>
              </a:buClr>
              <a:buSzPct val="70000"/>
              <a:buFont typeface="Wingdings" pitchFamily="2" charset="2"/>
              <a:buChar char="n"/>
              <a:defRPr kumimoji="1" sz="2800" b="1">
                <a:solidFill>
                  <a:schemeClr val="tx1"/>
                </a:solidFill>
                <a:latin typeface="Verdana" pitchFamily="34" charset="0"/>
                <a:ea typeface="典匠粗鋼筆行楷" pitchFamily="34" charset="-120"/>
              </a:defRPr>
            </a:lvl2pPr>
            <a:lvl3pPr marL="1143000" indent="-228600" eaLnBrk="0" hangingPunct="0">
              <a:spcBef>
                <a:spcPct val="20000"/>
              </a:spcBef>
              <a:buClr>
                <a:schemeClr val="tx2"/>
              </a:buClr>
              <a:buChar char="•"/>
              <a:defRPr kumimoji="1" sz="2400">
                <a:solidFill>
                  <a:schemeClr val="tx1"/>
                </a:solidFill>
                <a:latin typeface="Verdana" pitchFamily="34" charset="0"/>
                <a:ea typeface="文鼎粗隸" pitchFamily="49" charset="-120"/>
              </a:defRPr>
            </a:lvl3pPr>
            <a:lvl4pPr marL="1600200" indent="-228600" eaLnBrk="0" hangingPunct="0">
              <a:spcBef>
                <a:spcPct val="20000"/>
              </a:spcBef>
              <a:buClr>
                <a:schemeClr val="hlink"/>
              </a:buClr>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9pPr>
          </a:lstStyle>
          <a:p>
            <a:pPr algn="ctr" eaLnBrk="1" hangingPunct="1">
              <a:spcBef>
                <a:spcPct val="50000"/>
              </a:spcBef>
              <a:buClrTx/>
              <a:buSzTx/>
              <a:buFontTx/>
              <a:buNone/>
              <a:defRPr/>
            </a:pPr>
            <a:r>
              <a:rPr lang="zh-TW" altLang="en-US" sz="2400" b="1" dirty="0">
                <a:latin typeface="+mn-ea"/>
                <a:ea typeface="+mn-ea"/>
              </a:rPr>
              <a:t>教室課程</a:t>
            </a:r>
          </a:p>
        </p:txBody>
      </p:sp>
      <p:sp>
        <p:nvSpPr>
          <p:cNvPr id="19" name="Text Box 4"/>
          <p:cNvSpPr txBox="1">
            <a:spLocks noChangeArrowheads="1"/>
          </p:cNvSpPr>
          <p:nvPr/>
        </p:nvSpPr>
        <p:spPr bwMode="auto">
          <a:xfrm>
            <a:off x="204424" y="3008313"/>
            <a:ext cx="478201" cy="1523494"/>
          </a:xfrm>
          <a:prstGeom prst="rect">
            <a:avLst/>
          </a:prstGeom>
          <a:solidFill>
            <a:schemeClr val="bg2"/>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39700" prst="cross"/>
          </a:sp3d>
        </p:spPr>
        <p:txBody>
          <a:bodyPr lIns="0" tIns="0" rIns="0">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典匠粗鋼筆行楷" pitchFamily="34" charset="-120"/>
              </a:defRPr>
            </a:lvl1pPr>
            <a:lvl2pPr marL="742950" indent="-285750" eaLnBrk="0" hangingPunct="0">
              <a:spcBef>
                <a:spcPct val="20000"/>
              </a:spcBef>
              <a:buClr>
                <a:schemeClr val="folHlink"/>
              </a:buClr>
              <a:buSzPct val="70000"/>
              <a:buFont typeface="Wingdings" pitchFamily="2" charset="2"/>
              <a:buChar char="n"/>
              <a:defRPr kumimoji="1" sz="2800" b="1">
                <a:solidFill>
                  <a:schemeClr val="tx1"/>
                </a:solidFill>
                <a:latin typeface="Verdana" pitchFamily="34" charset="0"/>
                <a:ea typeface="典匠粗鋼筆行楷" pitchFamily="34" charset="-120"/>
              </a:defRPr>
            </a:lvl2pPr>
            <a:lvl3pPr marL="1143000" indent="-228600" eaLnBrk="0" hangingPunct="0">
              <a:spcBef>
                <a:spcPct val="20000"/>
              </a:spcBef>
              <a:buClr>
                <a:schemeClr val="tx2"/>
              </a:buClr>
              <a:buChar char="•"/>
              <a:defRPr kumimoji="1" sz="2400">
                <a:solidFill>
                  <a:schemeClr val="tx1"/>
                </a:solidFill>
                <a:latin typeface="Verdana" pitchFamily="34" charset="0"/>
                <a:ea typeface="文鼎粗隸" pitchFamily="49" charset="-120"/>
              </a:defRPr>
            </a:lvl3pPr>
            <a:lvl4pPr marL="1600200" indent="-228600" eaLnBrk="0" hangingPunct="0">
              <a:spcBef>
                <a:spcPct val="20000"/>
              </a:spcBef>
              <a:buClr>
                <a:schemeClr val="hlink"/>
              </a:buClr>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9pPr>
          </a:lstStyle>
          <a:p>
            <a:pPr algn="ctr" eaLnBrk="1" hangingPunct="1">
              <a:spcBef>
                <a:spcPct val="50000"/>
              </a:spcBef>
              <a:buClrTx/>
              <a:buSzTx/>
              <a:buFontTx/>
              <a:buNone/>
              <a:defRPr/>
            </a:pPr>
            <a:r>
              <a:rPr lang="zh-TW" altLang="en-US" sz="2400" b="1" dirty="0">
                <a:latin typeface="+mn-ea"/>
                <a:ea typeface="+mn-ea"/>
              </a:rPr>
              <a:t>中央課程</a:t>
            </a:r>
          </a:p>
        </p:txBody>
      </p:sp>
      <p:sp>
        <p:nvSpPr>
          <p:cNvPr id="19479" name="Text Box 15"/>
          <p:cNvSpPr txBox="1">
            <a:spLocks noChangeArrowheads="1"/>
          </p:cNvSpPr>
          <p:nvPr/>
        </p:nvSpPr>
        <p:spPr bwMode="auto">
          <a:xfrm>
            <a:off x="6430963" y="2622550"/>
            <a:ext cx="1295400" cy="34925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txBody>
          <a:bodyPr lIns="0" tIns="0" rIns="0" bIns="10800">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新細明體" pitchFamily="18" charset="-120"/>
              </a:defRPr>
            </a:lvl2pPr>
            <a:lvl3pPr marL="1143000" indent="-228600" eaLnBrk="0" hangingPunct="0">
              <a:spcBef>
                <a:spcPct val="20000"/>
              </a:spcBef>
              <a:buClr>
                <a:srgbClr val="85776D"/>
              </a:buClr>
              <a:buSzPct val="75000"/>
              <a:buFont typeface="Wingdings 2" pitchFamily="18" charset="2"/>
              <a:buChar char=""/>
              <a:defRPr sz="2000">
                <a:solidFill>
                  <a:schemeClr val="tx1"/>
                </a:solidFill>
                <a:latin typeface="Georgia" pitchFamily="18" charset="0"/>
                <a:ea typeface="新細明體" pitchFamily="18" charset="-120"/>
              </a:defRPr>
            </a:lvl3pPr>
            <a:lvl4pPr marL="1600200" indent="-228600" eaLnBrk="0" hangingPunct="0">
              <a:spcBef>
                <a:spcPct val="20000"/>
              </a:spcBef>
              <a:buClr>
                <a:srgbClr val="AEAFA9"/>
              </a:buClr>
              <a:buSzPct val="70000"/>
              <a:buFont typeface="Wingdings" pitchFamily="2" charset="2"/>
              <a:buChar char=""/>
              <a:defRPr sz="2000">
                <a:solidFill>
                  <a:schemeClr val="tx2"/>
                </a:solidFill>
                <a:latin typeface="Georgia" pitchFamily="18" charset="0"/>
                <a:ea typeface="新細明體" pitchFamily="18" charset="-120"/>
              </a:defRPr>
            </a:lvl4pPr>
            <a:lvl5pPr marL="2057400" indent="-228600" eaLnBrk="0" hangingPunct="0">
              <a:spcBef>
                <a:spcPct val="20000"/>
              </a:spcBef>
              <a:buClr>
                <a:srgbClr val="8D878B"/>
              </a:buClr>
              <a:buChar char="•"/>
              <a:defRPr>
                <a:solidFill>
                  <a:schemeClr val="tx1"/>
                </a:solidFill>
                <a:latin typeface="Georgia" pitchFamily="18" charset="0"/>
                <a:ea typeface="新細明體" pitchFamily="18" charset="-120"/>
              </a:defRPr>
            </a:lvl5pPr>
            <a:lvl6pPr marL="25146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6pPr>
            <a:lvl7pPr marL="29718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7pPr>
            <a:lvl8pPr marL="34290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8pPr>
            <a:lvl9pPr marL="38862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9pPr>
          </a:lstStyle>
          <a:p>
            <a:pPr algn="ctr" eaLnBrk="1" hangingPunct="1">
              <a:spcBef>
                <a:spcPct val="50000"/>
              </a:spcBef>
              <a:buClrTx/>
              <a:buSzTx/>
              <a:buFontTx/>
              <a:buNone/>
              <a:defRPr/>
            </a:pPr>
            <a:r>
              <a:rPr lang="zh-TW" altLang="en-US" sz="2200" b="1" dirty="0">
                <a:latin typeface="Verdana" pitchFamily="34" charset="0"/>
                <a:ea typeface="典匠粗鋼筆行楷" pitchFamily="34" charset="-120"/>
              </a:rPr>
              <a:t>活動課程</a:t>
            </a:r>
          </a:p>
        </p:txBody>
      </p:sp>
      <p:sp>
        <p:nvSpPr>
          <p:cNvPr id="19480" name="Text Box 16"/>
          <p:cNvSpPr txBox="1">
            <a:spLocks noChangeArrowheads="1"/>
          </p:cNvSpPr>
          <p:nvPr/>
        </p:nvSpPr>
        <p:spPr bwMode="auto">
          <a:xfrm>
            <a:off x="6429375" y="3213100"/>
            <a:ext cx="1295400" cy="34925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txBody>
          <a:bodyPr lIns="0" tIns="0" rIns="0" bIns="10800">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新細明體" pitchFamily="18" charset="-120"/>
              </a:defRPr>
            </a:lvl2pPr>
            <a:lvl3pPr marL="1143000" indent="-228600" eaLnBrk="0" hangingPunct="0">
              <a:spcBef>
                <a:spcPct val="20000"/>
              </a:spcBef>
              <a:buClr>
                <a:srgbClr val="85776D"/>
              </a:buClr>
              <a:buSzPct val="75000"/>
              <a:buFont typeface="Wingdings 2" pitchFamily="18" charset="2"/>
              <a:buChar char=""/>
              <a:defRPr sz="2000">
                <a:solidFill>
                  <a:schemeClr val="tx1"/>
                </a:solidFill>
                <a:latin typeface="Georgia" pitchFamily="18" charset="0"/>
                <a:ea typeface="新細明體" pitchFamily="18" charset="-120"/>
              </a:defRPr>
            </a:lvl3pPr>
            <a:lvl4pPr marL="1600200" indent="-228600" eaLnBrk="0" hangingPunct="0">
              <a:spcBef>
                <a:spcPct val="20000"/>
              </a:spcBef>
              <a:buClr>
                <a:srgbClr val="AEAFA9"/>
              </a:buClr>
              <a:buSzPct val="70000"/>
              <a:buFont typeface="Wingdings" pitchFamily="2" charset="2"/>
              <a:buChar char=""/>
              <a:defRPr sz="2000">
                <a:solidFill>
                  <a:schemeClr val="tx2"/>
                </a:solidFill>
                <a:latin typeface="Georgia" pitchFamily="18" charset="0"/>
                <a:ea typeface="新細明體" pitchFamily="18" charset="-120"/>
              </a:defRPr>
            </a:lvl4pPr>
            <a:lvl5pPr marL="2057400" indent="-228600" eaLnBrk="0" hangingPunct="0">
              <a:spcBef>
                <a:spcPct val="20000"/>
              </a:spcBef>
              <a:buClr>
                <a:srgbClr val="8D878B"/>
              </a:buClr>
              <a:buChar char="•"/>
              <a:defRPr>
                <a:solidFill>
                  <a:schemeClr val="tx1"/>
                </a:solidFill>
                <a:latin typeface="Georgia" pitchFamily="18" charset="0"/>
                <a:ea typeface="新細明體" pitchFamily="18" charset="-120"/>
              </a:defRPr>
            </a:lvl5pPr>
            <a:lvl6pPr marL="25146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6pPr>
            <a:lvl7pPr marL="29718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7pPr>
            <a:lvl8pPr marL="34290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8pPr>
            <a:lvl9pPr marL="38862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9pPr>
          </a:lstStyle>
          <a:p>
            <a:pPr algn="ctr" eaLnBrk="1" hangingPunct="1">
              <a:spcBef>
                <a:spcPct val="50000"/>
              </a:spcBef>
              <a:buClrTx/>
              <a:buSzTx/>
              <a:buFontTx/>
              <a:buNone/>
              <a:defRPr/>
            </a:pPr>
            <a:r>
              <a:rPr lang="zh-TW" altLang="en-US" sz="2200" b="1" dirty="0">
                <a:latin typeface="Verdana" pitchFamily="34" charset="0"/>
                <a:ea typeface="典匠粗鋼筆行楷" pitchFamily="34" charset="-120"/>
              </a:rPr>
              <a:t>典禮儀式</a:t>
            </a:r>
          </a:p>
        </p:txBody>
      </p:sp>
      <p:grpSp>
        <p:nvGrpSpPr>
          <p:cNvPr id="72727" name="Group 94"/>
          <p:cNvGrpSpPr>
            <a:grpSpLocks/>
          </p:cNvGrpSpPr>
          <p:nvPr/>
        </p:nvGrpSpPr>
        <p:grpSpPr bwMode="auto">
          <a:xfrm>
            <a:off x="2633663" y="2851150"/>
            <a:ext cx="76200" cy="3200400"/>
            <a:chOff x="1659" y="1862"/>
            <a:chExt cx="48" cy="2016"/>
          </a:xfrm>
        </p:grpSpPr>
        <p:sp>
          <p:nvSpPr>
            <p:cNvPr id="72779" name="Line 32"/>
            <p:cNvSpPr>
              <a:spLocks noChangeShapeType="1"/>
            </p:cNvSpPr>
            <p:nvPr/>
          </p:nvSpPr>
          <p:spPr bwMode="auto">
            <a:xfrm>
              <a:off x="1659" y="1862"/>
              <a:ext cx="0" cy="2016"/>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a:lstStyle/>
            <a:p>
              <a:endParaRPr lang="zh-TW" altLang="en-US"/>
            </a:p>
          </p:txBody>
        </p:sp>
        <p:sp>
          <p:nvSpPr>
            <p:cNvPr id="72780" name="Line 34"/>
            <p:cNvSpPr>
              <a:spLocks noChangeShapeType="1"/>
            </p:cNvSpPr>
            <p:nvPr/>
          </p:nvSpPr>
          <p:spPr bwMode="auto">
            <a:xfrm>
              <a:off x="1659" y="1862"/>
              <a:ext cx="48"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a:lstStyle/>
            <a:p>
              <a:endParaRPr lang="zh-TW" altLang="en-US"/>
            </a:p>
          </p:txBody>
        </p:sp>
        <p:sp>
          <p:nvSpPr>
            <p:cNvPr id="72781" name="Line 36"/>
            <p:cNvSpPr>
              <a:spLocks noChangeShapeType="1"/>
            </p:cNvSpPr>
            <p:nvPr/>
          </p:nvSpPr>
          <p:spPr bwMode="auto">
            <a:xfrm>
              <a:off x="1659" y="3878"/>
              <a:ext cx="48"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a:lstStyle/>
            <a:p>
              <a:endParaRPr lang="zh-TW" altLang="en-US"/>
            </a:p>
          </p:txBody>
        </p:sp>
      </p:grpSp>
      <p:sp>
        <p:nvSpPr>
          <p:cNvPr id="72728" name="Text Box 11"/>
          <p:cNvSpPr txBox="1">
            <a:spLocks noChangeArrowheads="1"/>
          </p:cNvSpPr>
          <p:nvPr/>
        </p:nvSpPr>
        <p:spPr bwMode="auto">
          <a:xfrm>
            <a:off x="4470400" y="3387725"/>
            <a:ext cx="1447800" cy="334963"/>
          </a:xfrm>
          <a:prstGeom prst="rect">
            <a:avLst/>
          </a:prstGeom>
          <a:solidFill>
            <a:srgbClr val="CCCCFF"/>
          </a:solidFill>
          <a:ln w="9525">
            <a:solidFill>
              <a:srgbClr val="000000"/>
            </a:solidFill>
            <a:miter lim="800000"/>
            <a:headEnd/>
            <a:tailEnd/>
          </a:ln>
        </p:spPr>
        <p:txBody>
          <a:bodyPr lIns="0" tIns="0" rIns="0" bIns="0">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E7BC29"/>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9pPr>
          </a:lstStyle>
          <a:p>
            <a:pPr algn="ctr" eaLnBrk="1" hangingPunct="1">
              <a:spcBef>
                <a:spcPct val="50000"/>
              </a:spcBef>
              <a:buClrTx/>
              <a:buSzTx/>
              <a:buFontTx/>
              <a:buNone/>
            </a:pPr>
            <a:r>
              <a:rPr lang="zh-TW" altLang="en-US" sz="2200" b="1">
                <a:latin typeface="Verdana" pitchFamily="34" charset="0"/>
                <a:ea typeface="典匠粗鋼筆行楷"/>
                <a:cs typeface="典匠粗鋼筆行楷"/>
              </a:rPr>
              <a:t>非正式課程</a:t>
            </a:r>
          </a:p>
        </p:txBody>
      </p:sp>
      <p:sp>
        <p:nvSpPr>
          <p:cNvPr id="72729" name="Text Box 12"/>
          <p:cNvSpPr txBox="1">
            <a:spLocks noChangeArrowheads="1"/>
          </p:cNvSpPr>
          <p:nvPr/>
        </p:nvSpPr>
        <p:spPr bwMode="auto">
          <a:xfrm>
            <a:off x="4422775" y="1550988"/>
            <a:ext cx="1143000" cy="334962"/>
          </a:xfrm>
          <a:prstGeom prst="rect">
            <a:avLst/>
          </a:prstGeom>
          <a:solidFill>
            <a:srgbClr val="CCCCFF"/>
          </a:solidFill>
          <a:ln w="9525">
            <a:solidFill>
              <a:srgbClr val="000000"/>
            </a:solidFill>
            <a:miter lim="800000"/>
            <a:headEnd/>
            <a:tailEnd/>
          </a:ln>
        </p:spPr>
        <p:txBody>
          <a:bodyPr lIns="0" tIns="0" rIns="0" bIns="0">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E7BC29"/>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9pPr>
          </a:lstStyle>
          <a:p>
            <a:pPr algn="ctr" eaLnBrk="1" hangingPunct="1">
              <a:spcBef>
                <a:spcPct val="50000"/>
              </a:spcBef>
              <a:buClrTx/>
              <a:buSzTx/>
              <a:buFontTx/>
              <a:buNone/>
            </a:pPr>
            <a:r>
              <a:rPr lang="zh-TW" altLang="en-US" sz="2200" b="1">
                <a:latin typeface="Verdana" pitchFamily="34" charset="0"/>
                <a:ea typeface="典匠粗鋼筆行楷"/>
                <a:cs typeface="典匠粗鋼筆行楷"/>
              </a:rPr>
              <a:t>正式課程</a:t>
            </a:r>
          </a:p>
        </p:txBody>
      </p:sp>
      <p:sp>
        <p:nvSpPr>
          <p:cNvPr id="55" name="Text Box 10"/>
          <p:cNvSpPr txBox="1">
            <a:spLocks noChangeArrowheads="1"/>
          </p:cNvSpPr>
          <p:nvPr/>
        </p:nvSpPr>
        <p:spPr bwMode="auto">
          <a:xfrm>
            <a:off x="4584553" y="6471811"/>
            <a:ext cx="1295400" cy="349460"/>
          </a:xfrm>
          <a:prstGeom prst="rect">
            <a:avLst/>
          </a:prstGeom>
          <a:solidFill>
            <a:srgbClr val="FFFF00"/>
          </a:solidFill>
          <a:ln w="9525">
            <a:solidFill>
              <a:srgbClr val="000000"/>
            </a:solidFill>
            <a:miter lim="800000"/>
            <a:headEnd/>
            <a:tailEnd/>
          </a:ln>
          <a:scene3d>
            <a:camera prst="orthographicFront"/>
            <a:lightRig rig="threePt" dir="t"/>
          </a:scene3d>
          <a:sp3d>
            <a:bevelT prst="slope"/>
          </a:sp3d>
        </p:spPr>
        <p:txBody>
          <a:bodyPr lIns="0" tIns="0" rIns="0" bIns="10800">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典匠粗鋼筆行楷" pitchFamily="34" charset="-120"/>
              </a:defRPr>
            </a:lvl1pPr>
            <a:lvl2pPr marL="742950" indent="-285750" eaLnBrk="0" hangingPunct="0">
              <a:spcBef>
                <a:spcPct val="20000"/>
              </a:spcBef>
              <a:buClr>
                <a:schemeClr val="folHlink"/>
              </a:buClr>
              <a:buSzPct val="70000"/>
              <a:buFont typeface="Wingdings" pitchFamily="2" charset="2"/>
              <a:buChar char="n"/>
              <a:defRPr kumimoji="1" sz="2800" b="1">
                <a:solidFill>
                  <a:schemeClr val="tx1"/>
                </a:solidFill>
                <a:latin typeface="Verdana" pitchFamily="34" charset="0"/>
                <a:ea typeface="典匠粗鋼筆行楷" pitchFamily="34" charset="-120"/>
              </a:defRPr>
            </a:lvl2pPr>
            <a:lvl3pPr marL="1143000" indent="-228600" eaLnBrk="0" hangingPunct="0">
              <a:spcBef>
                <a:spcPct val="20000"/>
              </a:spcBef>
              <a:buClr>
                <a:schemeClr val="tx2"/>
              </a:buClr>
              <a:buChar char="•"/>
              <a:defRPr kumimoji="1" sz="2400">
                <a:solidFill>
                  <a:schemeClr val="tx1"/>
                </a:solidFill>
                <a:latin typeface="Verdana" pitchFamily="34" charset="0"/>
                <a:ea typeface="文鼎粗隸" pitchFamily="49" charset="-120"/>
              </a:defRPr>
            </a:lvl3pPr>
            <a:lvl4pPr marL="1600200" indent="-228600" eaLnBrk="0" hangingPunct="0">
              <a:spcBef>
                <a:spcPct val="20000"/>
              </a:spcBef>
              <a:buClr>
                <a:schemeClr val="hlink"/>
              </a:buClr>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9pPr>
          </a:lstStyle>
          <a:p>
            <a:pPr algn="ctr" eaLnBrk="1" hangingPunct="1">
              <a:spcBef>
                <a:spcPct val="50000"/>
              </a:spcBef>
              <a:buClrTx/>
              <a:buSzTx/>
              <a:buFontTx/>
              <a:buNone/>
              <a:defRPr/>
            </a:pPr>
            <a:r>
              <a:rPr lang="zh-TW" altLang="en-US" sz="2200" b="1" dirty="0"/>
              <a:t>空白課程</a:t>
            </a:r>
          </a:p>
        </p:txBody>
      </p:sp>
      <p:sp>
        <p:nvSpPr>
          <p:cNvPr id="63" name="Text Box 10"/>
          <p:cNvSpPr txBox="1">
            <a:spLocks noChangeArrowheads="1"/>
          </p:cNvSpPr>
          <p:nvPr/>
        </p:nvSpPr>
        <p:spPr bwMode="auto">
          <a:xfrm>
            <a:off x="4584553" y="4943222"/>
            <a:ext cx="1295400" cy="346075"/>
          </a:xfrm>
          <a:prstGeom prst="rect">
            <a:avLst/>
          </a:prstGeom>
          <a:solidFill>
            <a:srgbClr val="FFFF00"/>
          </a:solidFill>
          <a:ln w="9525">
            <a:solidFill>
              <a:srgbClr val="000000"/>
            </a:solidFill>
            <a:miter lim="800000"/>
            <a:headEnd/>
            <a:tailEnd/>
          </a:ln>
          <a:scene3d>
            <a:camera prst="orthographicFront"/>
            <a:lightRig rig="threePt" dir="t"/>
          </a:scene3d>
          <a:sp3d>
            <a:bevelT prst="slope"/>
          </a:sp3d>
        </p:spPr>
        <p:txBody>
          <a:bodyPr lIns="0" tIns="0" rIns="0" bIns="10800">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典匠粗鋼筆行楷" pitchFamily="34" charset="-120"/>
              </a:defRPr>
            </a:lvl1pPr>
            <a:lvl2pPr marL="742950" indent="-285750" eaLnBrk="0" hangingPunct="0">
              <a:spcBef>
                <a:spcPct val="20000"/>
              </a:spcBef>
              <a:buClr>
                <a:schemeClr val="folHlink"/>
              </a:buClr>
              <a:buSzPct val="70000"/>
              <a:buFont typeface="Wingdings" pitchFamily="2" charset="2"/>
              <a:buChar char="n"/>
              <a:defRPr kumimoji="1" sz="2800" b="1">
                <a:solidFill>
                  <a:schemeClr val="tx1"/>
                </a:solidFill>
                <a:latin typeface="Verdana" pitchFamily="34" charset="0"/>
                <a:ea typeface="典匠粗鋼筆行楷" pitchFamily="34" charset="-120"/>
              </a:defRPr>
            </a:lvl2pPr>
            <a:lvl3pPr marL="1143000" indent="-228600" eaLnBrk="0" hangingPunct="0">
              <a:spcBef>
                <a:spcPct val="20000"/>
              </a:spcBef>
              <a:buClr>
                <a:schemeClr val="tx2"/>
              </a:buClr>
              <a:buChar char="•"/>
              <a:defRPr kumimoji="1" sz="2400">
                <a:solidFill>
                  <a:schemeClr val="tx1"/>
                </a:solidFill>
                <a:latin typeface="Verdana" pitchFamily="34" charset="0"/>
                <a:ea typeface="文鼎粗隸" pitchFamily="49" charset="-120"/>
              </a:defRPr>
            </a:lvl3pPr>
            <a:lvl4pPr marL="1600200" indent="-228600" eaLnBrk="0" hangingPunct="0">
              <a:spcBef>
                <a:spcPct val="20000"/>
              </a:spcBef>
              <a:buClr>
                <a:schemeClr val="hlink"/>
              </a:buClr>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9pPr>
          </a:lstStyle>
          <a:p>
            <a:pPr algn="ctr" eaLnBrk="1" hangingPunct="1">
              <a:spcBef>
                <a:spcPct val="50000"/>
              </a:spcBef>
              <a:buClrTx/>
              <a:buSzTx/>
              <a:buFontTx/>
              <a:buNone/>
              <a:defRPr/>
            </a:pPr>
            <a:r>
              <a:rPr lang="zh-TW" altLang="en-US" sz="2200" b="1" dirty="0"/>
              <a:t>潛在課程</a:t>
            </a:r>
          </a:p>
        </p:txBody>
      </p:sp>
      <p:sp>
        <p:nvSpPr>
          <p:cNvPr id="19506" name="Text Box 19"/>
          <p:cNvSpPr txBox="1">
            <a:spLocks noChangeArrowheads="1"/>
          </p:cNvSpPr>
          <p:nvPr/>
        </p:nvSpPr>
        <p:spPr bwMode="auto">
          <a:xfrm>
            <a:off x="6444208" y="4208463"/>
            <a:ext cx="1295401" cy="349250"/>
          </a:xfrm>
          <a:prstGeom prst="rect">
            <a:avLst/>
          </a:prstGeom>
          <a:solidFill>
            <a:srgbClr val="CCFFCC"/>
          </a:solidFill>
          <a:ln>
            <a:solidFill>
              <a:schemeClr val="tx2">
                <a:lumMod val="75000"/>
              </a:schemeClr>
            </a:solidFill>
          </a:ln>
          <a:effectLst/>
          <a:scene3d>
            <a:camera prst="orthographicFront">
              <a:rot lat="0" lon="0" rev="0"/>
            </a:camera>
            <a:lightRig rig="glow" dir="t">
              <a:rot lat="0" lon="0" rev="14100000"/>
            </a:lightRig>
          </a:scene3d>
          <a:sp3d prstMaterial="softEdge">
            <a:bevelT w="127000" prst="artDeco"/>
          </a:sp3d>
        </p:spPr>
        <p:txBody>
          <a:bodyPr lIns="0" tIns="0" rIns="0" bIns="10800">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新細明體" pitchFamily="18" charset="-120"/>
              </a:defRPr>
            </a:lvl2pPr>
            <a:lvl3pPr marL="1143000" indent="-228600" eaLnBrk="0" hangingPunct="0">
              <a:spcBef>
                <a:spcPct val="20000"/>
              </a:spcBef>
              <a:buClr>
                <a:srgbClr val="85776D"/>
              </a:buClr>
              <a:buSzPct val="75000"/>
              <a:buFont typeface="Wingdings 2" pitchFamily="18" charset="2"/>
              <a:buChar char=""/>
              <a:defRPr sz="2000">
                <a:solidFill>
                  <a:schemeClr val="tx1"/>
                </a:solidFill>
                <a:latin typeface="Georgia" pitchFamily="18" charset="0"/>
                <a:ea typeface="新細明體" pitchFamily="18" charset="-120"/>
              </a:defRPr>
            </a:lvl3pPr>
            <a:lvl4pPr marL="1600200" indent="-228600" eaLnBrk="0" hangingPunct="0">
              <a:spcBef>
                <a:spcPct val="20000"/>
              </a:spcBef>
              <a:buClr>
                <a:srgbClr val="AEAFA9"/>
              </a:buClr>
              <a:buSzPct val="70000"/>
              <a:buFont typeface="Wingdings" pitchFamily="2" charset="2"/>
              <a:buChar char=""/>
              <a:defRPr sz="2000">
                <a:solidFill>
                  <a:schemeClr val="tx2"/>
                </a:solidFill>
                <a:latin typeface="Georgia" pitchFamily="18" charset="0"/>
                <a:ea typeface="新細明體" pitchFamily="18" charset="-120"/>
              </a:defRPr>
            </a:lvl4pPr>
            <a:lvl5pPr marL="2057400" indent="-228600" eaLnBrk="0" hangingPunct="0">
              <a:spcBef>
                <a:spcPct val="20000"/>
              </a:spcBef>
              <a:buClr>
                <a:srgbClr val="8D878B"/>
              </a:buClr>
              <a:buChar char="•"/>
              <a:defRPr>
                <a:solidFill>
                  <a:schemeClr val="tx1"/>
                </a:solidFill>
                <a:latin typeface="Georgia" pitchFamily="18" charset="0"/>
                <a:ea typeface="新細明體" pitchFamily="18" charset="-120"/>
              </a:defRPr>
            </a:lvl5pPr>
            <a:lvl6pPr marL="25146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6pPr>
            <a:lvl7pPr marL="29718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7pPr>
            <a:lvl8pPr marL="34290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8pPr>
            <a:lvl9pPr marL="38862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9pPr>
          </a:lstStyle>
          <a:p>
            <a:pPr eaLnBrk="1" hangingPunct="1">
              <a:spcBef>
                <a:spcPct val="50000"/>
              </a:spcBef>
              <a:buClrTx/>
              <a:buSzTx/>
              <a:buFontTx/>
              <a:buNone/>
              <a:defRPr/>
            </a:pPr>
            <a:r>
              <a:rPr lang="zh-TW" altLang="en-US" sz="2200" b="1" dirty="0">
                <a:latin typeface="Verdana" pitchFamily="34" charset="0"/>
                <a:ea typeface="典匠粗鋼筆行楷" pitchFamily="34" charset="-120"/>
              </a:rPr>
              <a:t>組織文化</a:t>
            </a:r>
          </a:p>
        </p:txBody>
      </p:sp>
      <p:sp>
        <p:nvSpPr>
          <p:cNvPr id="19507" name="Text Box 20"/>
          <p:cNvSpPr txBox="1">
            <a:spLocks noChangeArrowheads="1"/>
          </p:cNvSpPr>
          <p:nvPr/>
        </p:nvSpPr>
        <p:spPr bwMode="auto">
          <a:xfrm>
            <a:off x="6448971" y="4641686"/>
            <a:ext cx="1295401" cy="349250"/>
          </a:xfrm>
          <a:prstGeom prst="rect">
            <a:avLst/>
          </a:prstGeom>
          <a:solidFill>
            <a:srgbClr val="CCFFCC"/>
          </a:solidFill>
          <a:ln>
            <a:solidFill>
              <a:schemeClr val="tx2">
                <a:lumMod val="75000"/>
              </a:schemeClr>
            </a:solidFill>
          </a:ln>
          <a:effectLst/>
          <a:scene3d>
            <a:camera prst="orthographicFront">
              <a:rot lat="0" lon="0" rev="0"/>
            </a:camera>
            <a:lightRig rig="glow" dir="t">
              <a:rot lat="0" lon="0" rev="14100000"/>
            </a:lightRig>
          </a:scene3d>
          <a:sp3d prstMaterial="softEdge">
            <a:bevelT w="127000" prst="artDeco"/>
          </a:sp3d>
        </p:spPr>
        <p:txBody>
          <a:bodyPr lIns="0" tIns="0" rIns="0" bIns="10800">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新細明體" pitchFamily="18" charset="-120"/>
              </a:defRPr>
            </a:lvl2pPr>
            <a:lvl3pPr marL="1143000" indent="-228600" eaLnBrk="0" hangingPunct="0">
              <a:spcBef>
                <a:spcPct val="20000"/>
              </a:spcBef>
              <a:buClr>
                <a:srgbClr val="85776D"/>
              </a:buClr>
              <a:buSzPct val="75000"/>
              <a:buFont typeface="Wingdings 2" pitchFamily="18" charset="2"/>
              <a:buChar char=""/>
              <a:defRPr sz="2000">
                <a:solidFill>
                  <a:schemeClr val="tx1"/>
                </a:solidFill>
                <a:latin typeface="Georgia" pitchFamily="18" charset="0"/>
                <a:ea typeface="新細明體" pitchFamily="18" charset="-120"/>
              </a:defRPr>
            </a:lvl3pPr>
            <a:lvl4pPr marL="1600200" indent="-228600" eaLnBrk="0" hangingPunct="0">
              <a:spcBef>
                <a:spcPct val="20000"/>
              </a:spcBef>
              <a:buClr>
                <a:srgbClr val="AEAFA9"/>
              </a:buClr>
              <a:buSzPct val="70000"/>
              <a:buFont typeface="Wingdings" pitchFamily="2" charset="2"/>
              <a:buChar char=""/>
              <a:defRPr sz="2000">
                <a:solidFill>
                  <a:schemeClr val="tx2"/>
                </a:solidFill>
                <a:latin typeface="Georgia" pitchFamily="18" charset="0"/>
                <a:ea typeface="新細明體" pitchFamily="18" charset="-120"/>
              </a:defRPr>
            </a:lvl4pPr>
            <a:lvl5pPr marL="2057400" indent="-228600" eaLnBrk="0" hangingPunct="0">
              <a:spcBef>
                <a:spcPct val="20000"/>
              </a:spcBef>
              <a:buClr>
                <a:srgbClr val="8D878B"/>
              </a:buClr>
              <a:buChar char="•"/>
              <a:defRPr>
                <a:solidFill>
                  <a:schemeClr val="tx1"/>
                </a:solidFill>
                <a:latin typeface="Georgia" pitchFamily="18" charset="0"/>
                <a:ea typeface="新細明體" pitchFamily="18" charset="-120"/>
              </a:defRPr>
            </a:lvl5pPr>
            <a:lvl6pPr marL="25146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6pPr>
            <a:lvl7pPr marL="29718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7pPr>
            <a:lvl8pPr marL="34290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8pPr>
            <a:lvl9pPr marL="38862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9pPr>
          </a:lstStyle>
          <a:p>
            <a:pPr eaLnBrk="1" hangingPunct="1">
              <a:spcBef>
                <a:spcPct val="50000"/>
              </a:spcBef>
              <a:buClrTx/>
              <a:buSzTx/>
              <a:buFontTx/>
              <a:buNone/>
              <a:defRPr/>
            </a:pPr>
            <a:r>
              <a:rPr lang="zh-TW" altLang="en-US" sz="2200" b="1" dirty="0">
                <a:latin typeface="Verdana" pitchFamily="34" charset="0"/>
                <a:ea typeface="典匠粗鋼筆行楷" pitchFamily="34" charset="-120"/>
              </a:rPr>
              <a:t>符號儀式</a:t>
            </a:r>
          </a:p>
        </p:txBody>
      </p:sp>
      <p:sp>
        <p:nvSpPr>
          <p:cNvPr id="19508" name="Text Box 21"/>
          <p:cNvSpPr txBox="1">
            <a:spLocks noChangeArrowheads="1"/>
          </p:cNvSpPr>
          <p:nvPr/>
        </p:nvSpPr>
        <p:spPr bwMode="auto">
          <a:xfrm>
            <a:off x="6394356" y="5517391"/>
            <a:ext cx="1258889" cy="349250"/>
          </a:xfrm>
          <a:prstGeom prst="rect">
            <a:avLst/>
          </a:prstGeom>
          <a:solidFill>
            <a:srgbClr val="CCFFCC"/>
          </a:solidFill>
          <a:ln>
            <a:solidFill>
              <a:schemeClr val="tx2"/>
            </a:solidFill>
          </a:ln>
          <a:effectLst/>
          <a:scene3d>
            <a:camera prst="orthographicFront">
              <a:rot lat="0" lon="0" rev="0"/>
            </a:camera>
            <a:lightRig rig="glow" dir="t">
              <a:rot lat="0" lon="0" rev="14100000"/>
            </a:lightRig>
          </a:scene3d>
          <a:sp3d prstMaterial="softEdge">
            <a:bevelT w="127000" prst="artDeco"/>
          </a:sp3d>
        </p:spPr>
        <p:txBody>
          <a:bodyPr lIns="0" tIns="0" rIns="0" bIns="10800">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新細明體" pitchFamily="18" charset="-120"/>
              </a:defRPr>
            </a:lvl2pPr>
            <a:lvl3pPr marL="1143000" indent="-228600" eaLnBrk="0" hangingPunct="0">
              <a:spcBef>
                <a:spcPct val="20000"/>
              </a:spcBef>
              <a:buClr>
                <a:srgbClr val="85776D"/>
              </a:buClr>
              <a:buSzPct val="75000"/>
              <a:buFont typeface="Wingdings 2" pitchFamily="18" charset="2"/>
              <a:buChar char=""/>
              <a:defRPr sz="2000">
                <a:solidFill>
                  <a:schemeClr val="tx1"/>
                </a:solidFill>
                <a:latin typeface="Georgia" pitchFamily="18" charset="0"/>
                <a:ea typeface="新細明體" pitchFamily="18" charset="-120"/>
              </a:defRPr>
            </a:lvl3pPr>
            <a:lvl4pPr marL="1600200" indent="-228600" eaLnBrk="0" hangingPunct="0">
              <a:spcBef>
                <a:spcPct val="20000"/>
              </a:spcBef>
              <a:buClr>
                <a:srgbClr val="AEAFA9"/>
              </a:buClr>
              <a:buSzPct val="70000"/>
              <a:buFont typeface="Wingdings" pitchFamily="2" charset="2"/>
              <a:buChar char=""/>
              <a:defRPr sz="2000">
                <a:solidFill>
                  <a:schemeClr val="tx2"/>
                </a:solidFill>
                <a:latin typeface="Georgia" pitchFamily="18" charset="0"/>
                <a:ea typeface="新細明體" pitchFamily="18" charset="-120"/>
              </a:defRPr>
            </a:lvl4pPr>
            <a:lvl5pPr marL="2057400" indent="-228600" eaLnBrk="0" hangingPunct="0">
              <a:spcBef>
                <a:spcPct val="20000"/>
              </a:spcBef>
              <a:buClr>
                <a:srgbClr val="8D878B"/>
              </a:buClr>
              <a:buChar char="•"/>
              <a:defRPr>
                <a:solidFill>
                  <a:schemeClr val="tx1"/>
                </a:solidFill>
                <a:latin typeface="Georgia" pitchFamily="18" charset="0"/>
                <a:ea typeface="新細明體" pitchFamily="18" charset="-120"/>
              </a:defRPr>
            </a:lvl5pPr>
            <a:lvl6pPr marL="25146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6pPr>
            <a:lvl7pPr marL="29718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7pPr>
            <a:lvl8pPr marL="34290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8pPr>
            <a:lvl9pPr marL="38862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9pPr>
          </a:lstStyle>
          <a:p>
            <a:pPr eaLnBrk="1" hangingPunct="1">
              <a:spcBef>
                <a:spcPct val="50000"/>
              </a:spcBef>
              <a:buClrTx/>
              <a:buSzTx/>
              <a:buFontTx/>
              <a:buNone/>
              <a:defRPr/>
            </a:pPr>
            <a:r>
              <a:rPr lang="zh-TW" altLang="en-US" sz="2200" b="1" dirty="0">
                <a:latin typeface="Verdana" pitchFamily="34" charset="0"/>
                <a:ea typeface="典匠粗鋼筆行楷" pitchFamily="34" charset="-120"/>
              </a:rPr>
              <a:t>環境設施</a:t>
            </a:r>
          </a:p>
        </p:txBody>
      </p:sp>
      <p:sp>
        <p:nvSpPr>
          <p:cNvPr id="62" name="Text Box 21"/>
          <p:cNvSpPr txBox="1">
            <a:spLocks noChangeArrowheads="1"/>
          </p:cNvSpPr>
          <p:nvPr/>
        </p:nvSpPr>
        <p:spPr bwMode="auto">
          <a:xfrm>
            <a:off x="6429375" y="5084763"/>
            <a:ext cx="1295401" cy="349250"/>
          </a:xfrm>
          <a:prstGeom prst="rect">
            <a:avLst/>
          </a:prstGeom>
          <a:solidFill>
            <a:srgbClr val="CCFFCC"/>
          </a:solidFill>
          <a:ln>
            <a:solidFill>
              <a:schemeClr val="tx2">
                <a:lumMod val="75000"/>
              </a:schemeClr>
            </a:solidFill>
          </a:ln>
          <a:effectLst/>
          <a:scene3d>
            <a:camera prst="orthographicFront">
              <a:rot lat="0" lon="0" rev="0"/>
            </a:camera>
            <a:lightRig rig="glow" dir="t">
              <a:rot lat="0" lon="0" rev="14100000"/>
            </a:lightRig>
          </a:scene3d>
          <a:sp3d prstMaterial="softEdge">
            <a:bevelT w="127000" prst="artDeco"/>
          </a:sp3d>
        </p:spPr>
        <p:txBody>
          <a:bodyPr lIns="0" tIns="0" rIns="0" bIns="10800">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新細明體" pitchFamily="18" charset="-120"/>
              </a:defRPr>
            </a:lvl2pPr>
            <a:lvl3pPr marL="1143000" indent="-228600" eaLnBrk="0" hangingPunct="0">
              <a:spcBef>
                <a:spcPct val="20000"/>
              </a:spcBef>
              <a:buClr>
                <a:srgbClr val="85776D"/>
              </a:buClr>
              <a:buSzPct val="75000"/>
              <a:buFont typeface="Wingdings 2" pitchFamily="18" charset="2"/>
              <a:buChar char=""/>
              <a:defRPr sz="2000">
                <a:solidFill>
                  <a:schemeClr val="tx1"/>
                </a:solidFill>
                <a:latin typeface="Georgia" pitchFamily="18" charset="0"/>
                <a:ea typeface="新細明體" pitchFamily="18" charset="-120"/>
              </a:defRPr>
            </a:lvl3pPr>
            <a:lvl4pPr marL="1600200" indent="-228600" eaLnBrk="0" hangingPunct="0">
              <a:spcBef>
                <a:spcPct val="20000"/>
              </a:spcBef>
              <a:buClr>
                <a:srgbClr val="AEAFA9"/>
              </a:buClr>
              <a:buSzPct val="70000"/>
              <a:buFont typeface="Wingdings" pitchFamily="2" charset="2"/>
              <a:buChar char=""/>
              <a:defRPr sz="2000">
                <a:solidFill>
                  <a:schemeClr val="tx2"/>
                </a:solidFill>
                <a:latin typeface="Georgia" pitchFamily="18" charset="0"/>
                <a:ea typeface="新細明體" pitchFamily="18" charset="-120"/>
              </a:defRPr>
            </a:lvl4pPr>
            <a:lvl5pPr marL="2057400" indent="-228600" eaLnBrk="0" hangingPunct="0">
              <a:spcBef>
                <a:spcPct val="20000"/>
              </a:spcBef>
              <a:buClr>
                <a:srgbClr val="8D878B"/>
              </a:buClr>
              <a:buChar char="•"/>
              <a:defRPr>
                <a:solidFill>
                  <a:schemeClr val="tx1"/>
                </a:solidFill>
                <a:latin typeface="Georgia" pitchFamily="18" charset="0"/>
                <a:ea typeface="新細明體" pitchFamily="18" charset="-120"/>
              </a:defRPr>
            </a:lvl5pPr>
            <a:lvl6pPr marL="25146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6pPr>
            <a:lvl7pPr marL="29718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7pPr>
            <a:lvl8pPr marL="34290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8pPr>
            <a:lvl9pPr marL="38862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9pPr>
          </a:lstStyle>
          <a:p>
            <a:pPr eaLnBrk="1" hangingPunct="1">
              <a:spcBef>
                <a:spcPct val="50000"/>
              </a:spcBef>
              <a:buClrTx/>
              <a:buSzTx/>
              <a:buFontTx/>
              <a:buNone/>
              <a:defRPr/>
            </a:pPr>
            <a:r>
              <a:rPr lang="zh-TW" altLang="en-US" sz="2200" b="1" dirty="0">
                <a:latin typeface="Verdana" pitchFamily="34" charset="0"/>
                <a:ea typeface="典匠粗鋼筆行楷" pitchFamily="34" charset="-120"/>
              </a:rPr>
              <a:t>師生互動</a:t>
            </a:r>
          </a:p>
        </p:txBody>
      </p:sp>
      <p:sp>
        <p:nvSpPr>
          <p:cNvPr id="72748" name="Line 112"/>
          <p:cNvSpPr>
            <a:spLocks noChangeShapeType="1"/>
          </p:cNvSpPr>
          <p:nvPr/>
        </p:nvSpPr>
        <p:spPr bwMode="auto">
          <a:xfrm>
            <a:off x="2479675" y="3810000"/>
            <a:ext cx="173038" cy="0"/>
          </a:xfrm>
          <a:prstGeom prst="line">
            <a:avLst/>
          </a:prstGeom>
          <a:noFill/>
          <a:ln w="28575">
            <a:solidFill>
              <a:schemeClr val="tx1"/>
            </a:solidFill>
            <a:miter lim="800000"/>
            <a:headEnd/>
            <a:tailEnd type="stealth" w="lg" len="med"/>
          </a:ln>
          <a:extLst>
            <a:ext uri="{909E8E84-426E-40DD-AFC4-6F175D3DCCD1}">
              <a14:hiddenFill xmlns:a14="http://schemas.microsoft.com/office/drawing/2010/main">
                <a:noFill/>
              </a14:hiddenFill>
            </a:ext>
          </a:extLst>
        </p:spPr>
        <p:txBody>
          <a:bodyPr wrap="none" lIns="0" tIns="0" rIns="0"/>
          <a:lstStyle/>
          <a:p>
            <a:endParaRPr lang="zh-TW" altLang="en-US"/>
          </a:p>
        </p:txBody>
      </p:sp>
      <p:sp>
        <p:nvSpPr>
          <p:cNvPr id="19488" name="Text Box 16"/>
          <p:cNvSpPr txBox="1">
            <a:spLocks noChangeArrowheads="1"/>
          </p:cNvSpPr>
          <p:nvPr/>
        </p:nvSpPr>
        <p:spPr bwMode="auto">
          <a:xfrm>
            <a:off x="6429375" y="3711575"/>
            <a:ext cx="1295400" cy="34925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txBody>
          <a:bodyPr lIns="0" tIns="0" rIns="0" bIns="10800">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新細明體" pitchFamily="18" charset="-120"/>
              </a:defRPr>
            </a:lvl2pPr>
            <a:lvl3pPr marL="1143000" indent="-228600" eaLnBrk="0" hangingPunct="0">
              <a:spcBef>
                <a:spcPct val="20000"/>
              </a:spcBef>
              <a:buClr>
                <a:srgbClr val="85776D"/>
              </a:buClr>
              <a:buSzPct val="75000"/>
              <a:buFont typeface="Wingdings 2" pitchFamily="18" charset="2"/>
              <a:buChar char=""/>
              <a:defRPr sz="2000">
                <a:solidFill>
                  <a:schemeClr val="tx1"/>
                </a:solidFill>
                <a:latin typeface="Georgia" pitchFamily="18" charset="0"/>
                <a:ea typeface="新細明體" pitchFamily="18" charset="-120"/>
              </a:defRPr>
            </a:lvl3pPr>
            <a:lvl4pPr marL="1600200" indent="-228600" eaLnBrk="0" hangingPunct="0">
              <a:spcBef>
                <a:spcPct val="20000"/>
              </a:spcBef>
              <a:buClr>
                <a:srgbClr val="AEAFA9"/>
              </a:buClr>
              <a:buSzPct val="70000"/>
              <a:buFont typeface="Wingdings" pitchFamily="2" charset="2"/>
              <a:buChar char=""/>
              <a:defRPr sz="2000">
                <a:solidFill>
                  <a:schemeClr val="tx2"/>
                </a:solidFill>
                <a:latin typeface="Georgia" pitchFamily="18" charset="0"/>
                <a:ea typeface="新細明體" pitchFamily="18" charset="-120"/>
              </a:defRPr>
            </a:lvl4pPr>
            <a:lvl5pPr marL="2057400" indent="-228600" eaLnBrk="0" hangingPunct="0">
              <a:spcBef>
                <a:spcPct val="20000"/>
              </a:spcBef>
              <a:buClr>
                <a:srgbClr val="8D878B"/>
              </a:buClr>
              <a:buChar char="•"/>
              <a:defRPr>
                <a:solidFill>
                  <a:schemeClr val="tx1"/>
                </a:solidFill>
                <a:latin typeface="Georgia" pitchFamily="18" charset="0"/>
                <a:ea typeface="新細明體" pitchFamily="18" charset="-120"/>
              </a:defRPr>
            </a:lvl5pPr>
            <a:lvl6pPr marL="25146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6pPr>
            <a:lvl7pPr marL="29718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7pPr>
            <a:lvl8pPr marL="34290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8pPr>
            <a:lvl9pPr marL="3886200" indent="-228600" eaLnBrk="0" fontAlgn="base" hangingPunct="0">
              <a:spcBef>
                <a:spcPct val="20000"/>
              </a:spcBef>
              <a:spcAft>
                <a:spcPct val="0"/>
              </a:spcAft>
              <a:buClr>
                <a:srgbClr val="8D878B"/>
              </a:buClr>
              <a:buChar char="•"/>
              <a:defRPr>
                <a:solidFill>
                  <a:schemeClr val="tx1"/>
                </a:solidFill>
                <a:latin typeface="Georgia" pitchFamily="18" charset="0"/>
                <a:ea typeface="新細明體" pitchFamily="18" charset="-120"/>
              </a:defRPr>
            </a:lvl9pPr>
          </a:lstStyle>
          <a:p>
            <a:pPr algn="ctr" eaLnBrk="1" hangingPunct="1">
              <a:spcBef>
                <a:spcPct val="50000"/>
              </a:spcBef>
              <a:buClrTx/>
              <a:buSzTx/>
              <a:buFontTx/>
              <a:buNone/>
              <a:defRPr/>
            </a:pPr>
            <a:r>
              <a:rPr lang="zh-TW" altLang="en-US" sz="2200" b="1" dirty="0">
                <a:latin typeface="Verdana" pitchFamily="34" charset="0"/>
                <a:ea typeface="典匠粗鋼筆行楷" pitchFamily="34" charset="-120"/>
              </a:rPr>
              <a:t>行事活動</a:t>
            </a:r>
          </a:p>
        </p:txBody>
      </p:sp>
      <p:cxnSp>
        <p:nvCxnSpPr>
          <p:cNvPr id="34" name="直線單箭頭接點 33"/>
          <p:cNvCxnSpPr/>
          <p:nvPr/>
        </p:nvCxnSpPr>
        <p:spPr>
          <a:xfrm>
            <a:off x="696913" y="3767138"/>
            <a:ext cx="1381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V="1">
            <a:off x="639763" y="2541588"/>
            <a:ext cx="0" cy="4619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p:nvPr/>
        </p:nvCxnSpPr>
        <p:spPr>
          <a:xfrm>
            <a:off x="682625" y="2541588"/>
            <a:ext cx="1514475" cy="0"/>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直線單箭頭接點 107"/>
          <p:cNvCxnSpPr/>
          <p:nvPr/>
        </p:nvCxnSpPr>
        <p:spPr>
          <a:xfrm>
            <a:off x="1274763" y="3179763"/>
            <a:ext cx="725487" cy="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 name="左大括弧 2"/>
          <p:cNvSpPr/>
          <p:nvPr/>
        </p:nvSpPr>
        <p:spPr>
          <a:xfrm>
            <a:off x="4044950" y="1655763"/>
            <a:ext cx="412750" cy="203358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4" name="左大括弧 3"/>
          <p:cNvSpPr/>
          <p:nvPr/>
        </p:nvSpPr>
        <p:spPr>
          <a:xfrm>
            <a:off x="5584825" y="1428750"/>
            <a:ext cx="295275" cy="6334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69" name="左大括弧 68"/>
          <p:cNvSpPr/>
          <p:nvPr/>
        </p:nvSpPr>
        <p:spPr>
          <a:xfrm>
            <a:off x="5837238" y="2789238"/>
            <a:ext cx="606425" cy="127158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70" name="左大括弧 69"/>
          <p:cNvSpPr/>
          <p:nvPr/>
        </p:nvSpPr>
        <p:spPr>
          <a:xfrm>
            <a:off x="5837238" y="4289425"/>
            <a:ext cx="606425" cy="14033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71" name="左大括弧 70"/>
          <p:cNvSpPr/>
          <p:nvPr/>
        </p:nvSpPr>
        <p:spPr>
          <a:xfrm>
            <a:off x="3948113" y="5264150"/>
            <a:ext cx="608012" cy="14017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72" name="左大括弧 71"/>
          <p:cNvSpPr/>
          <p:nvPr/>
        </p:nvSpPr>
        <p:spPr>
          <a:xfrm>
            <a:off x="5932488" y="6188075"/>
            <a:ext cx="293687" cy="6334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73" name="Text Box 10"/>
          <p:cNvSpPr txBox="1">
            <a:spLocks noChangeArrowheads="1"/>
          </p:cNvSpPr>
          <p:nvPr/>
        </p:nvSpPr>
        <p:spPr bwMode="auto">
          <a:xfrm>
            <a:off x="5908826" y="1216566"/>
            <a:ext cx="1835546" cy="349460"/>
          </a:xfrm>
          <a:prstGeom prst="rect">
            <a:avLst/>
          </a:prstGeom>
          <a:solidFill>
            <a:srgbClr val="99CCFF"/>
          </a:solidFill>
          <a:ln w="9525">
            <a:solidFill>
              <a:srgbClr val="000000"/>
            </a:solidFill>
            <a:miter lim="800000"/>
            <a:headEnd/>
            <a:tailEnd/>
          </a:ln>
          <a:scene3d>
            <a:camera prst="orthographicFront"/>
            <a:lightRig rig="threePt" dir="t"/>
          </a:scene3d>
          <a:sp3d>
            <a:bevelT prst="slope"/>
          </a:sp3d>
        </p:spPr>
        <p:txBody>
          <a:bodyPr lIns="0" tIns="0" rIns="0" bIns="10800">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典匠粗鋼筆行楷" pitchFamily="34" charset="-120"/>
              </a:defRPr>
            </a:lvl1pPr>
            <a:lvl2pPr marL="742950" indent="-285750" eaLnBrk="0" hangingPunct="0">
              <a:spcBef>
                <a:spcPct val="20000"/>
              </a:spcBef>
              <a:buClr>
                <a:schemeClr val="folHlink"/>
              </a:buClr>
              <a:buSzPct val="70000"/>
              <a:buFont typeface="Wingdings" pitchFamily="2" charset="2"/>
              <a:buChar char="n"/>
              <a:defRPr kumimoji="1" sz="2800" b="1">
                <a:solidFill>
                  <a:schemeClr val="tx1"/>
                </a:solidFill>
                <a:latin typeface="Verdana" pitchFamily="34" charset="0"/>
                <a:ea typeface="典匠粗鋼筆行楷" pitchFamily="34" charset="-120"/>
              </a:defRPr>
            </a:lvl2pPr>
            <a:lvl3pPr marL="1143000" indent="-228600" eaLnBrk="0" hangingPunct="0">
              <a:spcBef>
                <a:spcPct val="20000"/>
              </a:spcBef>
              <a:buClr>
                <a:schemeClr val="tx2"/>
              </a:buClr>
              <a:buChar char="•"/>
              <a:defRPr kumimoji="1" sz="2400">
                <a:solidFill>
                  <a:schemeClr val="tx1"/>
                </a:solidFill>
                <a:latin typeface="Verdana" pitchFamily="34" charset="0"/>
                <a:ea typeface="文鼎粗隸" pitchFamily="49" charset="-120"/>
              </a:defRPr>
            </a:lvl3pPr>
            <a:lvl4pPr marL="1600200" indent="-228600" eaLnBrk="0" hangingPunct="0">
              <a:spcBef>
                <a:spcPct val="20000"/>
              </a:spcBef>
              <a:buClr>
                <a:schemeClr val="hlink"/>
              </a:buClr>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9pPr>
          </a:lstStyle>
          <a:p>
            <a:pPr algn="ctr" eaLnBrk="1" hangingPunct="1">
              <a:spcBef>
                <a:spcPct val="50000"/>
              </a:spcBef>
              <a:buClrTx/>
              <a:buSzTx/>
              <a:buFontTx/>
              <a:buNone/>
              <a:defRPr/>
            </a:pPr>
            <a:r>
              <a:rPr lang="zh-TW" altLang="en-US" sz="2200" b="1" dirty="0"/>
              <a:t>領域學習課程</a:t>
            </a:r>
          </a:p>
        </p:txBody>
      </p:sp>
      <p:sp>
        <p:nvSpPr>
          <p:cNvPr id="74" name="Text Box 10"/>
          <p:cNvSpPr txBox="1">
            <a:spLocks noChangeArrowheads="1"/>
          </p:cNvSpPr>
          <p:nvPr/>
        </p:nvSpPr>
        <p:spPr bwMode="auto">
          <a:xfrm>
            <a:off x="5913588" y="1889083"/>
            <a:ext cx="1830783" cy="349460"/>
          </a:xfrm>
          <a:prstGeom prst="rect">
            <a:avLst/>
          </a:prstGeom>
          <a:solidFill>
            <a:srgbClr val="FF7C80"/>
          </a:solidFill>
          <a:ln w="9525">
            <a:solidFill>
              <a:srgbClr val="000000"/>
            </a:solidFill>
            <a:miter lim="800000"/>
            <a:headEnd/>
            <a:tailEnd/>
          </a:ln>
          <a:scene3d>
            <a:camera prst="orthographicFront"/>
            <a:lightRig rig="threePt" dir="t"/>
          </a:scene3d>
          <a:sp3d>
            <a:bevelT prst="slope"/>
          </a:sp3d>
        </p:spPr>
        <p:txBody>
          <a:bodyPr lIns="0" tIns="0" rIns="0" bIns="10800">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典匠粗鋼筆行楷" pitchFamily="34" charset="-120"/>
              </a:defRPr>
            </a:lvl1pPr>
            <a:lvl2pPr marL="742950" indent="-285750" eaLnBrk="0" hangingPunct="0">
              <a:spcBef>
                <a:spcPct val="20000"/>
              </a:spcBef>
              <a:buClr>
                <a:schemeClr val="folHlink"/>
              </a:buClr>
              <a:buSzPct val="70000"/>
              <a:buFont typeface="Wingdings" pitchFamily="2" charset="2"/>
              <a:buChar char="n"/>
              <a:defRPr kumimoji="1" sz="2800" b="1">
                <a:solidFill>
                  <a:schemeClr val="tx1"/>
                </a:solidFill>
                <a:latin typeface="Verdana" pitchFamily="34" charset="0"/>
                <a:ea typeface="典匠粗鋼筆行楷" pitchFamily="34" charset="-120"/>
              </a:defRPr>
            </a:lvl2pPr>
            <a:lvl3pPr marL="1143000" indent="-228600" eaLnBrk="0" hangingPunct="0">
              <a:spcBef>
                <a:spcPct val="20000"/>
              </a:spcBef>
              <a:buClr>
                <a:schemeClr val="tx2"/>
              </a:buClr>
              <a:buChar char="•"/>
              <a:defRPr kumimoji="1" sz="2400">
                <a:solidFill>
                  <a:schemeClr val="tx1"/>
                </a:solidFill>
                <a:latin typeface="Verdana" pitchFamily="34" charset="0"/>
                <a:ea typeface="文鼎粗隸" pitchFamily="49" charset="-120"/>
              </a:defRPr>
            </a:lvl3pPr>
            <a:lvl4pPr marL="1600200" indent="-228600" eaLnBrk="0" hangingPunct="0">
              <a:spcBef>
                <a:spcPct val="20000"/>
              </a:spcBef>
              <a:buClr>
                <a:schemeClr val="hlink"/>
              </a:buClr>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9pPr>
          </a:lstStyle>
          <a:p>
            <a:pPr algn="ctr" eaLnBrk="1" hangingPunct="1">
              <a:spcBef>
                <a:spcPct val="50000"/>
              </a:spcBef>
              <a:buClrTx/>
              <a:buSzTx/>
              <a:buFontTx/>
              <a:buNone/>
              <a:defRPr/>
            </a:pPr>
            <a:r>
              <a:rPr lang="zh-TW" altLang="en-US" sz="2200" b="1" dirty="0"/>
              <a:t>彈性學習課程</a:t>
            </a:r>
          </a:p>
        </p:txBody>
      </p:sp>
      <p:sp>
        <p:nvSpPr>
          <p:cNvPr id="75" name="Text Box 10"/>
          <p:cNvSpPr txBox="1">
            <a:spLocks noChangeArrowheads="1"/>
          </p:cNvSpPr>
          <p:nvPr/>
        </p:nvSpPr>
        <p:spPr bwMode="auto">
          <a:xfrm>
            <a:off x="6253163" y="6508540"/>
            <a:ext cx="1295400" cy="349460"/>
          </a:xfrm>
          <a:prstGeom prst="rect">
            <a:avLst/>
          </a:prstGeom>
          <a:solidFill>
            <a:srgbClr val="FFFF99"/>
          </a:solidFill>
          <a:ln w="9525">
            <a:solidFill>
              <a:srgbClr val="000000"/>
            </a:solidFill>
            <a:miter lim="800000"/>
            <a:headEnd/>
            <a:tailEnd/>
          </a:ln>
          <a:scene3d>
            <a:camera prst="orthographicFront"/>
            <a:lightRig rig="threePt" dir="t"/>
          </a:scene3d>
          <a:sp3d>
            <a:bevelT prst="slope"/>
          </a:sp3d>
        </p:spPr>
        <p:txBody>
          <a:bodyPr lIns="0" tIns="0" rIns="0" bIns="10800">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典匠粗鋼筆行楷" pitchFamily="34" charset="-120"/>
              </a:defRPr>
            </a:lvl1pPr>
            <a:lvl2pPr marL="742950" indent="-285750" eaLnBrk="0" hangingPunct="0">
              <a:spcBef>
                <a:spcPct val="20000"/>
              </a:spcBef>
              <a:buClr>
                <a:schemeClr val="folHlink"/>
              </a:buClr>
              <a:buSzPct val="70000"/>
              <a:buFont typeface="Wingdings" pitchFamily="2" charset="2"/>
              <a:buChar char="n"/>
              <a:defRPr kumimoji="1" sz="2800" b="1">
                <a:solidFill>
                  <a:schemeClr val="tx1"/>
                </a:solidFill>
                <a:latin typeface="Verdana" pitchFamily="34" charset="0"/>
                <a:ea typeface="典匠粗鋼筆行楷" pitchFamily="34" charset="-120"/>
              </a:defRPr>
            </a:lvl2pPr>
            <a:lvl3pPr marL="1143000" indent="-228600" eaLnBrk="0" hangingPunct="0">
              <a:spcBef>
                <a:spcPct val="20000"/>
              </a:spcBef>
              <a:buClr>
                <a:schemeClr val="tx2"/>
              </a:buClr>
              <a:buChar char="•"/>
              <a:defRPr kumimoji="1" sz="2400">
                <a:solidFill>
                  <a:schemeClr val="tx1"/>
                </a:solidFill>
                <a:latin typeface="Verdana" pitchFamily="34" charset="0"/>
                <a:ea typeface="文鼎粗隸" pitchFamily="49" charset="-120"/>
              </a:defRPr>
            </a:lvl3pPr>
            <a:lvl4pPr marL="1600200" indent="-228600" eaLnBrk="0" hangingPunct="0">
              <a:spcBef>
                <a:spcPct val="20000"/>
              </a:spcBef>
              <a:buClr>
                <a:schemeClr val="hlink"/>
              </a:buClr>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9pPr>
          </a:lstStyle>
          <a:p>
            <a:pPr algn="ctr" eaLnBrk="1" hangingPunct="1">
              <a:spcBef>
                <a:spcPct val="50000"/>
              </a:spcBef>
              <a:buClrTx/>
              <a:buSzTx/>
              <a:buFontTx/>
              <a:buNone/>
              <a:defRPr/>
            </a:pPr>
            <a:r>
              <a:rPr lang="zh-TW" altLang="en-US" sz="2200" b="1" dirty="0"/>
              <a:t>自主學習</a:t>
            </a:r>
          </a:p>
        </p:txBody>
      </p:sp>
      <p:sp>
        <p:nvSpPr>
          <p:cNvPr id="76" name="Text Box 10"/>
          <p:cNvSpPr txBox="1">
            <a:spLocks noChangeArrowheads="1"/>
          </p:cNvSpPr>
          <p:nvPr/>
        </p:nvSpPr>
        <p:spPr bwMode="auto">
          <a:xfrm>
            <a:off x="6270626" y="5997679"/>
            <a:ext cx="1295400" cy="349460"/>
          </a:xfrm>
          <a:prstGeom prst="rect">
            <a:avLst/>
          </a:prstGeom>
          <a:solidFill>
            <a:srgbClr val="FFFF99"/>
          </a:solidFill>
          <a:ln w="9525">
            <a:solidFill>
              <a:srgbClr val="000000"/>
            </a:solidFill>
            <a:miter lim="800000"/>
            <a:headEnd/>
            <a:tailEnd/>
          </a:ln>
          <a:scene3d>
            <a:camera prst="orthographicFront"/>
            <a:lightRig rig="threePt" dir="t"/>
          </a:scene3d>
          <a:sp3d>
            <a:bevelT prst="slope"/>
          </a:sp3d>
        </p:spPr>
        <p:txBody>
          <a:bodyPr lIns="0" tIns="0" rIns="0" bIns="10800">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典匠粗鋼筆行楷" pitchFamily="34" charset="-120"/>
              </a:defRPr>
            </a:lvl1pPr>
            <a:lvl2pPr marL="742950" indent="-285750" eaLnBrk="0" hangingPunct="0">
              <a:spcBef>
                <a:spcPct val="20000"/>
              </a:spcBef>
              <a:buClr>
                <a:schemeClr val="folHlink"/>
              </a:buClr>
              <a:buSzPct val="70000"/>
              <a:buFont typeface="Wingdings" pitchFamily="2" charset="2"/>
              <a:buChar char="n"/>
              <a:defRPr kumimoji="1" sz="2800" b="1">
                <a:solidFill>
                  <a:schemeClr val="tx1"/>
                </a:solidFill>
                <a:latin typeface="Verdana" pitchFamily="34" charset="0"/>
                <a:ea typeface="典匠粗鋼筆行楷" pitchFamily="34" charset="-120"/>
              </a:defRPr>
            </a:lvl2pPr>
            <a:lvl3pPr marL="1143000" indent="-228600" eaLnBrk="0" hangingPunct="0">
              <a:spcBef>
                <a:spcPct val="20000"/>
              </a:spcBef>
              <a:buClr>
                <a:schemeClr val="tx2"/>
              </a:buClr>
              <a:buChar char="•"/>
              <a:defRPr kumimoji="1" sz="2400">
                <a:solidFill>
                  <a:schemeClr val="tx1"/>
                </a:solidFill>
                <a:latin typeface="Verdana" pitchFamily="34" charset="0"/>
                <a:ea typeface="文鼎粗隸" pitchFamily="49" charset="-120"/>
              </a:defRPr>
            </a:lvl3pPr>
            <a:lvl4pPr marL="1600200" indent="-228600" eaLnBrk="0" hangingPunct="0">
              <a:spcBef>
                <a:spcPct val="20000"/>
              </a:spcBef>
              <a:buClr>
                <a:schemeClr val="hlink"/>
              </a:buClr>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新細明體" pitchFamily="18" charset="-120"/>
              </a:defRPr>
            </a:lvl9pPr>
          </a:lstStyle>
          <a:p>
            <a:pPr algn="ctr" eaLnBrk="1" hangingPunct="1">
              <a:spcBef>
                <a:spcPct val="50000"/>
              </a:spcBef>
              <a:buClrTx/>
              <a:buSzTx/>
              <a:buFontTx/>
              <a:buNone/>
              <a:defRPr/>
            </a:pPr>
            <a:r>
              <a:rPr lang="zh-TW" altLang="en-US" sz="2200" b="1" dirty="0"/>
              <a:t>下課時間</a:t>
            </a:r>
          </a:p>
        </p:txBody>
      </p:sp>
      <p:cxnSp>
        <p:nvCxnSpPr>
          <p:cNvPr id="48" name="直線單箭頭接點 47"/>
          <p:cNvCxnSpPr/>
          <p:nvPr/>
        </p:nvCxnSpPr>
        <p:spPr>
          <a:xfrm>
            <a:off x="1670050" y="2541588"/>
            <a:ext cx="0" cy="78898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a:off x="1289050" y="3806825"/>
            <a:ext cx="1381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774" name="Line 112"/>
          <p:cNvSpPr>
            <a:spLocks noChangeShapeType="1"/>
          </p:cNvSpPr>
          <p:nvPr/>
        </p:nvSpPr>
        <p:spPr bwMode="auto">
          <a:xfrm>
            <a:off x="1912938" y="3857625"/>
            <a:ext cx="173037" cy="0"/>
          </a:xfrm>
          <a:prstGeom prst="line">
            <a:avLst/>
          </a:prstGeom>
          <a:noFill/>
          <a:ln w="28575">
            <a:solidFill>
              <a:schemeClr val="tx1"/>
            </a:solidFill>
            <a:miter lim="800000"/>
            <a:headEnd/>
            <a:tailEnd type="stealth" w="lg" len="med"/>
          </a:ln>
          <a:extLst>
            <a:ext uri="{909E8E84-426E-40DD-AFC4-6F175D3DCCD1}">
              <a14:hiddenFill xmlns:a14="http://schemas.microsoft.com/office/drawing/2010/main">
                <a:noFill/>
              </a14:hiddenFill>
            </a:ext>
          </a:extLst>
        </p:spPr>
        <p:txBody>
          <a:bodyPr wrap="none" lIns="0" tIns="0" rIns="0"/>
          <a:lstStyle/>
          <a:p>
            <a:endParaRPr lang="zh-TW" altLang="en-US"/>
          </a:p>
        </p:txBody>
      </p:sp>
      <p:cxnSp>
        <p:nvCxnSpPr>
          <p:cNvPr id="57" name="直線單箭頭接點 56"/>
          <p:cNvCxnSpPr/>
          <p:nvPr/>
        </p:nvCxnSpPr>
        <p:spPr>
          <a:xfrm>
            <a:off x="2197100" y="2541588"/>
            <a:ext cx="11113" cy="46513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776" name="Line 112"/>
          <p:cNvSpPr>
            <a:spLocks noChangeShapeType="1"/>
          </p:cNvSpPr>
          <p:nvPr/>
        </p:nvSpPr>
        <p:spPr bwMode="auto">
          <a:xfrm>
            <a:off x="1952625" y="4775200"/>
            <a:ext cx="612775" cy="0"/>
          </a:xfrm>
          <a:prstGeom prst="line">
            <a:avLst/>
          </a:prstGeom>
          <a:noFill/>
          <a:ln w="28575">
            <a:solidFill>
              <a:schemeClr val="tx1"/>
            </a:solidFill>
            <a:miter lim="800000"/>
            <a:headEnd/>
            <a:tailEnd type="stealth" w="lg" len="med"/>
          </a:ln>
          <a:extLst>
            <a:ext uri="{909E8E84-426E-40DD-AFC4-6F175D3DCCD1}">
              <a14:hiddenFill xmlns:a14="http://schemas.microsoft.com/office/drawing/2010/main">
                <a:noFill/>
              </a14:hiddenFill>
            </a:ext>
          </a:extLst>
        </p:spPr>
        <p:txBody>
          <a:bodyPr wrap="none" lIns="0" tIns="0" rIns="0"/>
          <a:lstStyle/>
          <a:p>
            <a:endParaRPr lang="zh-TW" altLang="en-US"/>
          </a:p>
        </p:txBody>
      </p:sp>
      <p:sp>
        <p:nvSpPr>
          <p:cNvPr id="72777" name="文字方塊 4"/>
          <p:cNvSpPr txBox="1">
            <a:spLocks noChangeArrowheads="1"/>
          </p:cNvSpPr>
          <p:nvPr/>
        </p:nvSpPr>
        <p:spPr bwMode="auto">
          <a:xfrm>
            <a:off x="144463" y="1530350"/>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E7BC29"/>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r>
              <a:rPr lang="zh-TW" altLang="en-US" sz="2800" dirty="0">
                <a:ea typeface="新細明體" pitchFamily="18" charset="-120"/>
              </a:rPr>
              <a:t>三、學校課程型式分類</a:t>
            </a:r>
          </a:p>
        </p:txBody>
      </p:sp>
      <p:sp>
        <p:nvSpPr>
          <p:cNvPr id="72778" name="標題 5"/>
          <p:cNvSpPr>
            <a:spLocks noGrp="1"/>
          </p:cNvSpPr>
          <p:nvPr>
            <p:ph type="title"/>
          </p:nvPr>
        </p:nvSpPr>
        <p:spPr/>
        <p:txBody>
          <a:bodyPr/>
          <a:lstStyle/>
          <a:p>
            <a:endParaRPr lang="zh-TW" altLang="en-US"/>
          </a:p>
        </p:txBody>
      </p:sp>
      <p:sp>
        <p:nvSpPr>
          <p:cNvPr id="2" name="投影片編號版面配置區 1"/>
          <p:cNvSpPr>
            <a:spLocks noGrp="1"/>
          </p:cNvSpPr>
          <p:nvPr>
            <p:ph type="sldNum" sz="quarter" idx="12"/>
          </p:nvPr>
        </p:nvSpPr>
        <p:spPr/>
        <p:txBody>
          <a:bodyPr>
            <a:normAutofit fontScale="85000" lnSpcReduction="20000"/>
          </a:bodyPr>
          <a:lstStyle/>
          <a:p>
            <a:fld id="{D10CF019-4E6C-4320-9EBB-1D549295B02E}" type="slidenum">
              <a:rPr lang="zh-TW" altLang="en-US" smtClean="0"/>
              <a:t>4</a:t>
            </a:fld>
            <a:endParaRPr lang="zh-TW" altLang="en-US"/>
          </a:p>
        </p:txBody>
      </p:sp>
    </p:spTree>
    <p:extLst>
      <p:ext uri="{BB962C8B-B14F-4D97-AF65-F5344CB8AC3E}">
        <p14:creationId xmlns:p14="http://schemas.microsoft.com/office/powerpoint/2010/main" val="539976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a:bodyPr>
          <a:lstStyle/>
          <a:p>
            <a:fld id="{D10CF019-4E6C-4320-9EBB-1D549295B02E}" type="slidenum">
              <a:rPr lang="zh-TW" altLang="en-US" smtClean="0"/>
              <a:t>40</a:t>
            </a:fld>
            <a:endParaRPr lang="zh-TW" altLang="en-US"/>
          </a:p>
        </p:txBody>
      </p:sp>
      <p:graphicFrame>
        <p:nvGraphicFramePr>
          <p:cNvPr id="5" name="內容版面配置區 4"/>
          <p:cNvGraphicFramePr>
            <a:graphicFrameLocks noGrp="1" noChangeAspect="1"/>
          </p:cNvGraphicFramePr>
          <p:nvPr>
            <p:ph sz="quarter" idx="4294967295"/>
            <p:extLst>
              <p:ext uri="{D42A27DB-BD31-4B8C-83A1-F6EECF244321}">
                <p14:modId xmlns:p14="http://schemas.microsoft.com/office/powerpoint/2010/main" val="1143126866"/>
              </p:ext>
            </p:extLst>
          </p:nvPr>
        </p:nvGraphicFramePr>
        <p:xfrm>
          <a:off x="2483768" y="188640"/>
          <a:ext cx="5472608" cy="6778140"/>
        </p:xfrm>
        <a:graphic>
          <a:graphicData uri="http://schemas.openxmlformats.org/presentationml/2006/ole">
            <mc:AlternateContent xmlns:mc="http://schemas.openxmlformats.org/markup-compatibility/2006">
              <mc:Choice xmlns:v="urn:schemas-microsoft-com:vml" Requires="v">
                <p:oleObj name="Document" r:id="rId2" imgW="6210276" imgH="7691794" progId="Word.Document.8">
                  <p:embed/>
                </p:oleObj>
              </mc:Choice>
              <mc:Fallback>
                <p:oleObj name="Document" r:id="rId2" imgW="6210276" imgH="7691794" progId="Word.Document.8">
                  <p:embed/>
                  <p:pic>
                    <p:nvPicPr>
                      <p:cNvPr id="0" name=""/>
                      <p:cNvPicPr/>
                      <p:nvPr/>
                    </p:nvPicPr>
                    <p:blipFill>
                      <a:blip r:embed="rId3"/>
                      <a:stretch>
                        <a:fillRect/>
                      </a:stretch>
                    </p:blipFill>
                    <p:spPr>
                      <a:xfrm>
                        <a:off x="2483768" y="188640"/>
                        <a:ext cx="5472608" cy="6778140"/>
                      </a:xfrm>
                      <a:prstGeom prst="rect">
                        <a:avLst/>
                      </a:prstGeom>
                    </p:spPr>
                  </p:pic>
                </p:oleObj>
              </mc:Fallback>
            </mc:AlternateContent>
          </a:graphicData>
        </a:graphic>
      </p:graphicFrame>
      <p:sp>
        <p:nvSpPr>
          <p:cNvPr id="6" name="文字方塊 5"/>
          <p:cNvSpPr txBox="1"/>
          <p:nvPr/>
        </p:nvSpPr>
        <p:spPr>
          <a:xfrm>
            <a:off x="164411" y="332656"/>
            <a:ext cx="2319357" cy="954107"/>
          </a:xfrm>
          <a:prstGeom prst="rect">
            <a:avLst/>
          </a:prstGeom>
          <a:noFill/>
        </p:spPr>
        <p:txBody>
          <a:bodyPr wrap="square" rtlCol="0">
            <a:spAutoFit/>
          </a:bodyPr>
          <a:lstStyle/>
          <a:p>
            <a:r>
              <a:rPr lang="zh-TW" altLang="en-US" sz="2800" dirty="0">
                <a:latin typeface="細明體" panose="02020509000000000000" pitchFamily="49" charset="-120"/>
                <a:ea typeface="細明體" panose="02020509000000000000" pitchFamily="49" charset="-120"/>
              </a:rPr>
              <a:t>一、課程評鑑整合運作發展</a:t>
            </a:r>
          </a:p>
        </p:txBody>
      </p:sp>
    </p:spTree>
    <p:extLst>
      <p:ext uri="{BB962C8B-B14F-4D97-AF65-F5344CB8AC3E}">
        <p14:creationId xmlns:p14="http://schemas.microsoft.com/office/powerpoint/2010/main" val="1255649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字方塊 74"/>
          <p:cNvSpPr txBox="1"/>
          <p:nvPr/>
        </p:nvSpPr>
        <p:spPr>
          <a:xfrm>
            <a:off x="27831" y="108184"/>
            <a:ext cx="2599953" cy="954107"/>
          </a:xfrm>
          <a:prstGeom prst="rect">
            <a:avLst/>
          </a:prstGeom>
          <a:noFill/>
        </p:spPr>
        <p:txBody>
          <a:bodyPr wrap="square" rtlCol="0">
            <a:spAutoFit/>
          </a:bodyPr>
          <a:lstStyle/>
          <a:p>
            <a:r>
              <a:rPr lang="zh-TW" altLang="en-US" sz="2800" dirty="0">
                <a:solidFill>
                  <a:srgbClr val="002060"/>
                </a:solidFill>
                <a:latin typeface="細明體" panose="02020509000000000000" pitchFamily="49" charset="-120"/>
                <a:ea typeface="細明體" panose="02020509000000000000" pitchFamily="49" charset="-120"/>
              </a:rPr>
              <a:t>二、課程評鑑實施期程</a:t>
            </a:r>
          </a:p>
        </p:txBody>
      </p:sp>
      <p:graphicFrame>
        <p:nvGraphicFramePr>
          <p:cNvPr id="2" name="物件 1"/>
          <p:cNvGraphicFramePr>
            <a:graphicFrameLocks noChangeAspect="1"/>
          </p:cNvGraphicFramePr>
          <p:nvPr>
            <p:extLst>
              <p:ext uri="{D42A27DB-BD31-4B8C-83A1-F6EECF244321}">
                <p14:modId xmlns:p14="http://schemas.microsoft.com/office/powerpoint/2010/main" val="1485426776"/>
              </p:ext>
            </p:extLst>
          </p:nvPr>
        </p:nvGraphicFramePr>
        <p:xfrm>
          <a:off x="2411761" y="332656"/>
          <a:ext cx="5904656" cy="7380047"/>
        </p:xfrm>
        <a:graphic>
          <a:graphicData uri="http://schemas.openxmlformats.org/presentationml/2006/ole">
            <mc:AlternateContent xmlns:mc="http://schemas.openxmlformats.org/markup-compatibility/2006">
              <mc:Choice xmlns:v="urn:schemas-microsoft-com:vml" Requires="v">
                <p:oleObj name="Document" r:id="rId2" imgW="6610810" imgH="9389370" progId="Word.Document.8">
                  <p:embed/>
                </p:oleObj>
              </mc:Choice>
              <mc:Fallback>
                <p:oleObj name="Document" r:id="rId2" imgW="6610810" imgH="9389370" progId="Word.Document.8">
                  <p:embed/>
                  <p:pic>
                    <p:nvPicPr>
                      <p:cNvPr id="0" name=""/>
                      <p:cNvPicPr/>
                      <p:nvPr/>
                    </p:nvPicPr>
                    <p:blipFill>
                      <a:blip r:embed="rId3"/>
                      <a:stretch>
                        <a:fillRect/>
                      </a:stretch>
                    </p:blipFill>
                    <p:spPr>
                      <a:xfrm>
                        <a:off x="2411761" y="332656"/>
                        <a:ext cx="5904656" cy="7380047"/>
                      </a:xfrm>
                      <a:prstGeom prst="rect">
                        <a:avLst/>
                      </a:prstGeom>
                    </p:spPr>
                  </p:pic>
                </p:oleObj>
              </mc:Fallback>
            </mc:AlternateContent>
          </a:graphicData>
        </a:graphic>
      </p:graphicFrame>
      <p:sp>
        <p:nvSpPr>
          <p:cNvPr id="3" name="直線圖說文字 1 2"/>
          <p:cNvSpPr/>
          <p:nvPr/>
        </p:nvSpPr>
        <p:spPr>
          <a:xfrm>
            <a:off x="787747" y="1340768"/>
            <a:ext cx="1080120" cy="648072"/>
          </a:xfrm>
          <a:prstGeom prst="borderCallout1">
            <a:avLst>
              <a:gd name="adj1" fmla="val 39145"/>
              <a:gd name="adj2" fmla="val 99582"/>
              <a:gd name="adj3" fmla="val -42072"/>
              <a:gd name="adj4" fmla="val 157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t>實施階段</a:t>
            </a:r>
            <a:endParaRPr lang="en-US" altLang="zh-TW" sz="1400" dirty="0"/>
          </a:p>
          <a:p>
            <a:pPr algn="ctr"/>
            <a:r>
              <a:rPr lang="zh-TW" altLang="en-US" sz="1400" dirty="0"/>
              <a:t>課程實施前評鑑</a:t>
            </a:r>
          </a:p>
        </p:txBody>
      </p:sp>
      <p:sp>
        <p:nvSpPr>
          <p:cNvPr id="6" name="直線圖說文字 1 5"/>
          <p:cNvSpPr/>
          <p:nvPr/>
        </p:nvSpPr>
        <p:spPr>
          <a:xfrm>
            <a:off x="735195" y="2780928"/>
            <a:ext cx="1080120" cy="648072"/>
          </a:xfrm>
          <a:prstGeom prst="borderCallout1">
            <a:avLst>
              <a:gd name="adj1" fmla="val 39145"/>
              <a:gd name="adj2" fmla="val 99582"/>
              <a:gd name="adj3" fmla="val 40104"/>
              <a:gd name="adj4" fmla="val 1626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t>實施階段</a:t>
            </a:r>
            <a:endParaRPr lang="en-US" altLang="zh-TW" sz="1400" dirty="0"/>
          </a:p>
          <a:p>
            <a:pPr algn="ctr"/>
            <a:r>
              <a:rPr lang="zh-TW" altLang="en-US" sz="1400" dirty="0"/>
              <a:t>實施情形課程評鑑</a:t>
            </a:r>
          </a:p>
        </p:txBody>
      </p:sp>
      <p:sp>
        <p:nvSpPr>
          <p:cNvPr id="7" name="直線圖說文字 1 6"/>
          <p:cNvSpPr/>
          <p:nvPr/>
        </p:nvSpPr>
        <p:spPr>
          <a:xfrm>
            <a:off x="715281" y="3609020"/>
            <a:ext cx="1080120" cy="648072"/>
          </a:xfrm>
          <a:prstGeom prst="borderCallout1">
            <a:avLst>
              <a:gd name="adj1" fmla="val 39145"/>
              <a:gd name="adj2" fmla="val 99582"/>
              <a:gd name="adj3" fmla="val 142437"/>
              <a:gd name="adj4" fmla="val 159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t>實施階段</a:t>
            </a:r>
            <a:endParaRPr lang="en-US" altLang="zh-TW" sz="1400" dirty="0"/>
          </a:p>
          <a:p>
            <a:pPr algn="ctr"/>
            <a:r>
              <a:rPr lang="zh-TW" altLang="en-US" sz="1400" dirty="0"/>
              <a:t>實施情形課程評鑑</a:t>
            </a:r>
          </a:p>
        </p:txBody>
      </p:sp>
      <p:sp>
        <p:nvSpPr>
          <p:cNvPr id="8" name="直線圖說文字 1 7"/>
          <p:cNvSpPr/>
          <p:nvPr/>
        </p:nvSpPr>
        <p:spPr>
          <a:xfrm>
            <a:off x="696609" y="4401958"/>
            <a:ext cx="1080120" cy="648072"/>
          </a:xfrm>
          <a:prstGeom prst="borderCallout1">
            <a:avLst>
              <a:gd name="adj1" fmla="val 39145"/>
              <a:gd name="adj2" fmla="val 99582"/>
              <a:gd name="adj3" fmla="val 182750"/>
              <a:gd name="adj4" fmla="val 1644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t>實施階段</a:t>
            </a:r>
            <a:endParaRPr lang="en-US" altLang="zh-TW" sz="1400" dirty="0"/>
          </a:p>
          <a:p>
            <a:pPr algn="ctr"/>
            <a:r>
              <a:rPr lang="zh-TW" altLang="en-US" sz="1400" dirty="0"/>
              <a:t>實施情形課程評鑑</a:t>
            </a:r>
          </a:p>
        </p:txBody>
      </p:sp>
      <p:sp>
        <p:nvSpPr>
          <p:cNvPr id="9" name="直線圖說文字 1 8"/>
          <p:cNvSpPr/>
          <p:nvPr/>
        </p:nvSpPr>
        <p:spPr>
          <a:xfrm>
            <a:off x="696609" y="5445224"/>
            <a:ext cx="1080120" cy="648072"/>
          </a:xfrm>
          <a:prstGeom prst="borderCallout1">
            <a:avLst>
              <a:gd name="adj1" fmla="val 39145"/>
              <a:gd name="adj2" fmla="val 99582"/>
              <a:gd name="adj3" fmla="val 150189"/>
              <a:gd name="adj4" fmla="val 167264"/>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rgbClr val="002060"/>
                </a:solidFill>
              </a:rPr>
              <a:t>效果階段</a:t>
            </a:r>
            <a:endParaRPr lang="en-US" altLang="zh-TW" sz="1400" dirty="0">
              <a:solidFill>
                <a:srgbClr val="002060"/>
              </a:solidFill>
            </a:endParaRPr>
          </a:p>
          <a:p>
            <a:pPr algn="ctr"/>
            <a:r>
              <a:rPr lang="zh-TW" altLang="en-US" sz="1400" dirty="0">
                <a:solidFill>
                  <a:srgbClr val="002060"/>
                </a:solidFill>
              </a:rPr>
              <a:t>完成課程評鑑報告</a:t>
            </a:r>
          </a:p>
        </p:txBody>
      </p:sp>
      <p:sp>
        <p:nvSpPr>
          <p:cNvPr id="10" name="直線圖說文字 1 9"/>
          <p:cNvSpPr/>
          <p:nvPr/>
        </p:nvSpPr>
        <p:spPr>
          <a:xfrm>
            <a:off x="715281" y="6149757"/>
            <a:ext cx="1080120" cy="648072"/>
          </a:xfrm>
          <a:prstGeom prst="borderCallout1">
            <a:avLst>
              <a:gd name="adj1" fmla="val 39145"/>
              <a:gd name="adj2" fmla="val 99582"/>
              <a:gd name="adj3" fmla="val 75765"/>
              <a:gd name="adj4" fmla="val 162612"/>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rgbClr val="002060"/>
                </a:solidFill>
              </a:rPr>
              <a:t>審議各評鑑對象課程評鑑報告</a:t>
            </a:r>
          </a:p>
        </p:txBody>
      </p:sp>
      <p:sp>
        <p:nvSpPr>
          <p:cNvPr id="11" name="直線圖說文字 1 10"/>
          <p:cNvSpPr/>
          <p:nvPr/>
        </p:nvSpPr>
        <p:spPr>
          <a:xfrm>
            <a:off x="7740352" y="108184"/>
            <a:ext cx="1282726" cy="648072"/>
          </a:xfrm>
          <a:prstGeom prst="borderCallout1">
            <a:avLst>
              <a:gd name="adj1" fmla="val 96514"/>
              <a:gd name="adj2" fmla="val 88418"/>
              <a:gd name="adj3" fmla="val 356405"/>
              <a:gd name="adj4" fmla="val 5176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rgbClr val="002060"/>
                </a:solidFill>
              </a:rPr>
              <a:t>設計階段</a:t>
            </a:r>
            <a:endParaRPr lang="en-US" altLang="zh-TW" sz="1400" dirty="0">
              <a:solidFill>
                <a:srgbClr val="002060"/>
              </a:solidFill>
            </a:endParaRPr>
          </a:p>
          <a:p>
            <a:pPr algn="ctr"/>
            <a:r>
              <a:rPr lang="zh-TW" altLang="en-US" sz="1400" dirty="0">
                <a:solidFill>
                  <a:srgbClr val="002060"/>
                </a:solidFill>
              </a:rPr>
              <a:t>完成各對象課程評鑑報告</a:t>
            </a:r>
          </a:p>
        </p:txBody>
      </p:sp>
      <p:sp>
        <p:nvSpPr>
          <p:cNvPr id="12" name="直線圖說文字 1 11"/>
          <p:cNvSpPr/>
          <p:nvPr/>
        </p:nvSpPr>
        <p:spPr>
          <a:xfrm>
            <a:off x="8411389" y="5734762"/>
            <a:ext cx="1080120" cy="648072"/>
          </a:xfrm>
          <a:prstGeom prst="borderCallout1">
            <a:avLst>
              <a:gd name="adj1" fmla="val 63953"/>
              <a:gd name="adj2" fmla="val -890"/>
              <a:gd name="adj3" fmla="val 154842"/>
              <a:gd name="adj4" fmla="val -949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rgbClr val="002060"/>
                </a:solidFill>
              </a:rPr>
              <a:t>發展學校本位課程</a:t>
            </a:r>
          </a:p>
        </p:txBody>
      </p:sp>
      <p:sp>
        <p:nvSpPr>
          <p:cNvPr id="4" name="投影片編號版面配置區 3"/>
          <p:cNvSpPr>
            <a:spLocks noGrp="1"/>
          </p:cNvSpPr>
          <p:nvPr>
            <p:ph type="sldNum" sz="quarter" idx="12"/>
          </p:nvPr>
        </p:nvSpPr>
        <p:spPr/>
        <p:txBody>
          <a:bodyPr/>
          <a:lstStyle/>
          <a:p>
            <a:fld id="{058746CF-0AD6-4CF5-ACFA-8846B1CB9CE0}" type="slidenum">
              <a:rPr lang="zh-TW" altLang="en-US" smtClean="0"/>
              <a:t>41</a:t>
            </a:fld>
            <a:endParaRPr lang="zh-TW" altLang="en-US"/>
          </a:p>
        </p:txBody>
      </p:sp>
    </p:spTree>
    <p:extLst>
      <p:ext uri="{BB962C8B-B14F-4D97-AF65-F5344CB8AC3E}">
        <p14:creationId xmlns:p14="http://schemas.microsoft.com/office/powerpoint/2010/main" val="420014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srcRect l="13661" t="23826" r="13005" b="12266"/>
          <a:stretch/>
        </p:blipFill>
        <p:spPr>
          <a:xfrm>
            <a:off x="899592" y="2852936"/>
            <a:ext cx="7344816" cy="3600400"/>
          </a:xfrm>
          <a:prstGeom prst="rect">
            <a:avLst/>
          </a:prstGeom>
        </p:spPr>
      </p:pic>
      <p:sp>
        <p:nvSpPr>
          <p:cNvPr id="5" name="文字版面配置區 4"/>
          <p:cNvSpPr>
            <a:spLocks noGrp="1"/>
          </p:cNvSpPr>
          <p:nvPr>
            <p:ph type="body" idx="1"/>
          </p:nvPr>
        </p:nvSpPr>
        <p:spPr/>
        <p:txBody>
          <a:bodyPr/>
          <a:lstStyle/>
          <a:p>
            <a:endParaRPr lang="zh-TW" altLang="en-US" dirty="0"/>
          </a:p>
        </p:txBody>
      </p:sp>
      <p:sp>
        <p:nvSpPr>
          <p:cNvPr id="4" name="標題 3"/>
          <p:cNvSpPr>
            <a:spLocks noGrp="1"/>
          </p:cNvSpPr>
          <p:nvPr>
            <p:ph type="title"/>
          </p:nvPr>
        </p:nvSpPr>
        <p:spPr/>
        <p:txBody>
          <a:bodyPr>
            <a:normAutofit/>
          </a:bodyPr>
          <a:lstStyle/>
          <a:p>
            <a:r>
              <a:rPr lang="zh-TW" altLang="en-US" sz="3600" dirty="0"/>
              <a:t>捌、學校課程評鑑的檢討與省思</a:t>
            </a:r>
          </a:p>
        </p:txBody>
      </p:sp>
      <p:sp>
        <p:nvSpPr>
          <p:cNvPr id="2" name="投影片編號版面配置區 1"/>
          <p:cNvSpPr>
            <a:spLocks noGrp="1"/>
          </p:cNvSpPr>
          <p:nvPr>
            <p:ph type="sldNum" sz="quarter" idx="11"/>
          </p:nvPr>
        </p:nvSpPr>
        <p:spPr/>
        <p:txBody>
          <a:bodyPr/>
          <a:lstStyle/>
          <a:p>
            <a:fld id="{058746CF-0AD6-4CF5-ACFA-8846B1CB9CE0}" type="slidenum">
              <a:rPr lang="zh-TW" altLang="en-US" smtClean="0"/>
              <a:t>42</a:t>
            </a:fld>
            <a:endParaRPr lang="zh-TW" altLang="en-US"/>
          </a:p>
        </p:txBody>
      </p:sp>
    </p:spTree>
    <p:extLst>
      <p:ext uri="{BB962C8B-B14F-4D97-AF65-F5344CB8AC3E}">
        <p14:creationId xmlns:p14="http://schemas.microsoft.com/office/powerpoint/2010/main" val="794993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a:bodyPr>
          <a:lstStyle/>
          <a:p>
            <a:fld id="{058746CF-0AD6-4CF5-ACFA-8846B1CB9CE0}" type="slidenum">
              <a:rPr lang="zh-TW" altLang="en-US" smtClean="0"/>
              <a:t>43</a:t>
            </a:fld>
            <a:endParaRPr lang="zh-TW" altLang="en-US"/>
          </a:p>
        </p:txBody>
      </p:sp>
      <p:graphicFrame>
        <p:nvGraphicFramePr>
          <p:cNvPr id="5" name="內容版面配置區 4"/>
          <p:cNvGraphicFramePr>
            <a:graphicFrameLocks noGrp="1" noChangeAspect="1"/>
          </p:cNvGraphicFramePr>
          <p:nvPr>
            <p:ph sz="quarter" idx="4294967295"/>
            <p:extLst>
              <p:ext uri="{D42A27DB-BD31-4B8C-83A1-F6EECF244321}">
                <p14:modId xmlns:p14="http://schemas.microsoft.com/office/powerpoint/2010/main" val="1047757458"/>
              </p:ext>
            </p:extLst>
          </p:nvPr>
        </p:nvGraphicFramePr>
        <p:xfrm>
          <a:off x="755576" y="1052736"/>
          <a:ext cx="7471295" cy="6048672"/>
        </p:xfrm>
        <a:graphic>
          <a:graphicData uri="http://schemas.openxmlformats.org/presentationml/2006/ole">
            <mc:AlternateContent xmlns:mc="http://schemas.openxmlformats.org/markup-compatibility/2006">
              <mc:Choice xmlns:v="urn:schemas-microsoft-com:vml" Requires="v">
                <p:oleObj name="Document" r:id="rId2" imgW="6195312" imgH="5752736" progId="Word.Document.8">
                  <p:embed/>
                </p:oleObj>
              </mc:Choice>
              <mc:Fallback>
                <p:oleObj name="Document" r:id="rId2" imgW="6195312" imgH="5752736" progId="Word.Document.8">
                  <p:embed/>
                  <p:pic>
                    <p:nvPicPr>
                      <p:cNvPr id="0" name=""/>
                      <p:cNvPicPr/>
                      <p:nvPr/>
                    </p:nvPicPr>
                    <p:blipFill>
                      <a:blip r:embed="rId3"/>
                      <a:stretch>
                        <a:fillRect/>
                      </a:stretch>
                    </p:blipFill>
                    <p:spPr>
                      <a:xfrm>
                        <a:off x="755576" y="1052736"/>
                        <a:ext cx="7471295" cy="6048672"/>
                      </a:xfrm>
                      <a:prstGeom prst="rect">
                        <a:avLst/>
                      </a:prstGeom>
                    </p:spPr>
                  </p:pic>
                </p:oleObj>
              </mc:Fallback>
            </mc:AlternateContent>
          </a:graphicData>
        </a:graphic>
      </p:graphicFrame>
      <p:sp>
        <p:nvSpPr>
          <p:cNvPr id="6" name="文字方塊 5"/>
          <p:cNvSpPr txBox="1"/>
          <p:nvPr/>
        </p:nvSpPr>
        <p:spPr>
          <a:xfrm>
            <a:off x="533400" y="548680"/>
            <a:ext cx="5339923" cy="461665"/>
          </a:xfrm>
          <a:prstGeom prst="rect">
            <a:avLst/>
          </a:prstGeom>
          <a:noFill/>
        </p:spPr>
        <p:txBody>
          <a:bodyPr wrap="none" rtlCol="0">
            <a:spAutoFit/>
          </a:bodyPr>
          <a:lstStyle/>
          <a:p>
            <a:r>
              <a:rPr lang="zh-TW" altLang="en-US" sz="2400" dirty="0"/>
              <a:t>一、學校與政府協力合作提升課程品</a:t>
            </a:r>
            <a:r>
              <a:rPr lang="zh-TW" altLang="en-US" dirty="0"/>
              <a:t>質</a:t>
            </a:r>
          </a:p>
        </p:txBody>
      </p:sp>
    </p:spTree>
    <p:extLst>
      <p:ext uri="{BB962C8B-B14F-4D97-AF65-F5344CB8AC3E}">
        <p14:creationId xmlns:p14="http://schemas.microsoft.com/office/powerpoint/2010/main" val="1122452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內容版面配置區 4"/>
          <p:cNvSpPr>
            <a:spLocks noGrp="1"/>
          </p:cNvSpPr>
          <p:nvPr>
            <p:ph sz="quarter" idx="1"/>
          </p:nvPr>
        </p:nvSpPr>
        <p:spPr/>
        <p:txBody>
          <a:bodyPr>
            <a:normAutofit fontScale="85000" lnSpcReduction="20000"/>
          </a:bodyPr>
          <a:lstStyle/>
          <a:p>
            <a:pPr marL="0" indent="0">
              <a:buNone/>
            </a:pPr>
            <a:r>
              <a:rPr lang="zh-TW" altLang="en-US" sz="3000" dirty="0">
                <a:latin typeface="新細明體" panose="02020500000000000000" pitchFamily="18" charset="-120"/>
                <a:ea typeface="新細明體" panose="02020500000000000000" pitchFamily="18" charset="-120"/>
              </a:rPr>
              <a:t>二、學校課程評鑑計畫重要項目與內容，建議包括：</a:t>
            </a:r>
            <a:endParaRPr lang="en-US" altLang="zh-TW" sz="3000" dirty="0">
              <a:latin typeface="新細明體" panose="02020500000000000000" pitchFamily="18" charset="-120"/>
              <a:ea typeface="新細明體" panose="02020500000000000000" pitchFamily="18" charset="-120"/>
            </a:endParaRPr>
          </a:p>
          <a:p>
            <a:pPr marL="0" indent="0">
              <a:buNone/>
            </a:pPr>
            <a:r>
              <a:rPr lang="zh-TW" altLang="en-US" sz="3000" dirty="0">
                <a:latin typeface="新細明體" panose="02020500000000000000" pitchFamily="18" charset="-120"/>
                <a:ea typeface="新細明體" panose="02020500000000000000" pitchFamily="18" charset="-120"/>
              </a:rPr>
              <a:t>    </a:t>
            </a:r>
            <a:r>
              <a:rPr lang="en-US" altLang="zh-TW" sz="3000" dirty="0">
                <a:latin typeface="新細明體" panose="02020500000000000000" pitchFamily="18" charset="-120"/>
                <a:ea typeface="新細明體" panose="02020500000000000000" pitchFamily="18" charset="-120"/>
              </a:rPr>
              <a:t>(1)</a:t>
            </a:r>
            <a:r>
              <a:rPr lang="zh-TW" altLang="en-US" sz="3000" dirty="0">
                <a:latin typeface="新細明體" panose="02020500000000000000" pitchFamily="18" charset="-120"/>
                <a:ea typeface="新細明體" panose="02020500000000000000" pitchFamily="18" charset="-120"/>
              </a:rPr>
              <a:t>依據</a:t>
            </a:r>
            <a:endParaRPr lang="en-US" altLang="zh-TW" sz="3000" dirty="0">
              <a:latin typeface="新細明體" panose="02020500000000000000" pitchFamily="18" charset="-120"/>
              <a:ea typeface="新細明體" panose="02020500000000000000" pitchFamily="18" charset="-120"/>
            </a:endParaRPr>
          </a:p>
          <a:p>
            <a:pPr marL="0" indent="0">
              <a:buNone/>
            </a:pPr>
            <a:r>
              <a:rPr lang="zh-TW" altLang="en-US" sz="3000" dirty="0">
                <a:latin typeface="新細明體" panose="02020500000000000000" pitchFamily="18" charset="-120"/>
                <a:ea typeface="新細明體" panose="02020500000000000000" pitchFamily="18" charset="-120"/>
              </a:rPr>
              <a:t>    </a:t>
            </a:r>
            <a:r>
              <a:rPr lang="en-US" altLang="zh-TW" sz="3000" dirty="0">
                <a:latin typeface="新細明體" panose="02020500000000000000" pitchFamily="18" charset="-120"/>
                <a:ea typeface="新細明體" panose="02020500000000000000" pitchFamily="18" charset="-120"/>
              </a:rPr>
              <a:t>(2)</a:t>
            </a:r>
            <a:r>
              <a:rPr lang="zh-TW" altLang="en-US" sz="3000" dirty="0">
                <a:latin typeface="新細明體" panose="02020500000000000000" pitchFamily="18" charset="-120"/>
                <a:ea typeface="新細明體" panose="02020500000000000000" pitchFamily="18" charset="-120"/>
              </a:rPr>
              <a:t>目的</a:t>
            </a:r>
            <a:endParaRPr lang="en-US" altLang="zh-TW" sz="3000" dirty="0">
              <a:latin typeface="新細明體" panose="02020500000000000000" pitchFamily="18" charset="-120"/>
              <a:ea typeface="新細明體" panose="02020500000000000000" pitchFamily="18" charset="-120"/>
            </a:endParaRPr>
          </a:p>
          <a:p>
            <a:pPr marL="0" indent="0">
              <a:buNone/>
            </a:pPr>
            <a:r>
              <a:rPr lang="zh-TW" altLang="en-US" sz="3000" b="1" dirty="0">
                <a:solidFill>
                  <a:srgbClr val="C00000"/>
                </a:solidFill>
                <a:latin typeface="新細明體" panose="02020500000000000000" pitchFamily="18" charset="-120"/>
                <a:ea typeface="新細明體" panose="02020500000000000000" pitchFamily="18" charset="-120"/>
              </a:rPr>
              <a:t>    </a:t>
            </a:r>
            <a:r>
              <a:rPr lang="en-US" altLang="zh-TW" sz="3000" b="1" dirty="0">
                <a:solidFill>
                  <a:srgbClr val="C00000"/>
                </a:solidFill>
                <a:latin typeface="新細明體" panose="02020500000000000000" pitchFamily="18" charset="-120"/>
                <a:ea typeface="新細明體" panose="02020500000000000000" pitchFamily="18" charset="-120"/>
              </a:rPr>
              <a:t>(3)</a:t>
            </a:r>
            <a:r>
              <a:rPr lang="zh-TW" altLang="en-US" sz="3000" b="1" dirty="0">
                <a:solidFill>
                  <a:srgbClr val="C00000"/>
                </a:solidFill>
                <a:latin typeface="新細明體" panose="02020500000000000000" pitchFamily="18" charset="-120"/>
                <a:ea typeface="新細明體" panose="02020500000000000000" pitchFamily="18" charset="-120"/>
              </a:rPr>
              <a:t>評鑑對象</a:t>
            </a:r>
            <a:endParaRPr lang="en-US" altLang="zh-TW" sz="3000" b="1" dirty="0">
              <a:solidFill>
                <a:srgbClr val="C00000"/>
              </a:solidFill>
              <a:latin typeface="新細明體" panose="02020500000000000000" pitchFamily="18" charset="-120"/>
              <a:ea typeface="新細明體" panose="02020500000000000000" pitchFamily="18" charset="-120"/>
            </a:endParaRPr>
          </a:p>
          <a:p>
            <a:pPr marL="0" indent="0">
              <a:buNone/>
            </a:pPr>
            <a:r>
              <a:rPr lang="zh-TW" altLang="en-US" sz="3000" b="1" dirty="0">
                <a:solidFill>
                  <a:srgbClr val="C00000"/>
                </a:solidFill>
                <a:latin typeface="新細明體" panose="02020500000000000000" pitchFamily="18" charset="-120"/>
                <a:ea typeface="新細明體" panose="02020500000000000000" pitchFamily="18" charset="-120"/>
              </a:rPr>
              <a:t>    </a:t>
            </a:r>
            <a:r>
              <a:rPr lang="en-US" altLang="zh-TW" sz="3000" b="1" dirty="0">
                <a:solidFill>
                  <a:srgbClr val="C00000"/>
                </a:solidFill>
                <a:latin typeface="新細明體" panose="02020500000000000000" pitchFamily="18" charset="-120"/>
                <a:ea typeface="新細明體" panose="02020500000000000000" pitchFamily="18" charset="-120"/>
              </a:rPr>
              <a:t>(4)</a:t>
            </a:r>
            <a:r>
              <a:rPr lang="zh-TW" altLang="en-US" sz="3000" b="1" dirty="0">
                <a:solidFill>
                  <a:srgbClr val="C00000"/>
                </a:solidFill>
                <a:latin typeface="新細明體" panose="02020500000000000000" pitchFamily="18" charset="-120"/>
                <a:ea typeface="新細明體" panose="02020500000000000000" pitchFamily="18" charset="-120"/>
              </a:rPr>
              <a:t>評鑑人員</a:t>
            </a:r>
            <a:endParaRPr lang="en-US" altLang="zh-TW" sz="3000" b="1" dirty="0">
              <a:solidFill>
                <a:srgbClr val="C00000"/>
              </a:solidFill>
              <a:latin typeface="新細明體" panose="02020500000000000000" pitchFamily="18" charset="-120"/>
              <a:ea typeface="新細明體" panose="02020500000000000000" pitchFamily="18" charset="-120"/>
            </a:endParaRPr>
          </a:p>
          <a:p>
            <a:pPr marL="0" indent="0">
              <a:buNone/>
            </a:pPr>
            <a:r>
              <a:rPr lang="zh-TW" altLang="en-US" sz="3000" b="1" dirty="0">
                <a:solidFill>
                  <a:srgbClr val="C00000"/>
                </a:solidFill>
                <a:latin typeface="新細明體" panose="02020500000000000000" pitchFamily="18" charset="-120"/>
                <a:ea typeface="新細明體" panose="02020500000000000000" pitchFamily="18" charset="-120"/>
              </a:rPr>
              <a:t>    </a:t>
            </a:r>
            <a:r>
              <a:rPr lang="en-US" altLang="zh-TW" sz="3000" b="1" dirty="0">
                <a:solidFill>
                  <a:srgbClr val="C00000"/>
                </a:solidFill>
                <a:latin typeface="新細明體" panose="02020500000000000000" pitchFamily="18" charset="-120"/>
                <a:ea typeface="新細明體" panose="02020500000000000000" pitchFamily="18" charset="-120"/>
              </a:rPr>
              <a:t>(5)</a:t>
            </a:r>
            <a:r>
              <a:rPr lang="zh-TW" altLang="en-US" sz="3000" b="1" dirty="0">
                <a:solidFill>
                  <a:srgbClr val="C00000"/>
                </a:solidFill>
                <a:latin typeface="新細明體" panose="02020500000000000000" pitchFamily="18" charset="-120"/>
                <a:ea typeface="新細明體" panose="02020500000000000000" pitchFamily="18" charset="-120"/>
              </a:rPr>
              <a:t>評鑑方法與工具</a:t>
            </a:r>
            <a:endParaRPr lang="en-US" altLang="zh-TW" sz="3000" b="1" dirty="0">
              <a:solidFill>
                <a:srgbClr val="C00000"/>
              </a:solidFill>
              <a:latin typeface="新細明體" panose="02020500000000000000" pitchFamily="18" charset="-120"/>
              <a:ea typeface="新細明體" panose="02020500000000000000" pitchFamily="18" charset="-120"/>
            </a:endParaRPr>
          </a:p>
          <a:p>
            <a:pPr marL="0" indent="0">
              <a:buNone/>
            </a:pPr>
            <a:r>
              <a:rPr lang="zh-TW" altLang="en-US" sz="3000" b="1" dirty="0">
                <a:solidFill>
                  <a:srgbClr val="C00000"/>
                </a:solidFill>
                <a:latin typeface="新細明體" panose="02020500000000000000" pitchFamily="18" charset="-120"/>
                <a:ea typeface="新細明體" panose="02020500000000000000" pitchFamily="18" charset="-120"/>
              </a:rPr>
              <a:t>    </a:t>
            </a:r>
            <a:r>
              <a:rPr lang="en-US" altLang="zh-TW" sz="3000" b="1" dirty="0">
                <a:solidFill>
                  <a:srgbClr val="C00000"/>
                </a:solidFill>
                <a:latin typeface="新細明體" panose="02020500000000000000" pitchFamily="18" charset="-120"/>
                <a:ea typeface="新細明體" panose="02020500000000000000" pitchFamily="18" charset="-120"/>
              </a:rPr>
              <a:t>(6)</a:t>
            </a:r>
            <a:r>
              <a:rPr lang="zh-TW" altLang="en-US" sz="3000" b="1" dirty="0">
                <a:solidFill>
                  <a:srgbClr val="C00000"/>
                </a:solidFill>
                <a:latin typeface="新細明體" panose="02020500000000000000" pitchFamily="18" charset="-120"/>
                <a:ea typeface="新細明體" panose="02020500000000000000" pitchFamily="18" charset="-120"/>
              </a:rPr>
              <a:t>評鑑時程</a:t>
            </a:r>
            <a:endParaRPr lang="en-US" altLang="zh-TW" sz="3000" b="1" dirty="0">
              <a:solidFill>
                <a:srgbClr val="C00000"/>
              </a:solidFill>
              <a:latin typeface="新細明體" panose="02020500000000000000" pitchFamily="18" charset="-120"/>
              <a:ea typeface="新細明體" panose="02020500000000000000" pitchFamily="18" charset="-120"/>
            </a:endParaRPr>
          </a:p>
          <a:p>
            <a:pPr marL="0" indent="0">
              <a:buNone/>
            </a:pPr>
            <a:r>
              <a:rPr lang="zh-TW" altLang="en-US" sz="3000" b="1" dirty="0">
                <a:latin typeface="新細明體" panose="02020500000000000000" pitchFamily="18" charset="-120"/>
                <a:ea typeface="新細明體" panose="02020500000000000000" pitchFamily="18" charset="-120"/>
              </a:rPr>
              <a:t>    </a:t>
            </a:r>
            <a:r>
              <a:rPr lang="en-US" altLang="zh-TW" sz="3000" b="1" dirty="0">
                <a:latin typeface="新細明體" panose="02020500000000000000" pitchFamily="18" charset="-120"/>
                <a:ea typeface="新細明體" panose="02020500000000000000" pitchFamily="18" charset="-120"/>
              </a:rPr>
              <a:t>(7)</a:t>
            </a:r>
            <a:r>
              <a:rPr lang="zh-TW" altLang="en-US" sz="3000" b="1" dirty="0">
                <a:latin typeface="新細明體" panose="02020500000000000000" pitchFamily="18" charset="-120"/>
                <a:ea typeface="新細明體" panose="02020500000000000000" pitchFamily="18" charset="-120"/>
              </a:rPr>
              <a:t>評鑑重點與品質原則</a:t>
            </a:r>
            <a:endParaRPr lang="en-US" altLang="zh-TW" sz="3000" b="1" dirty="0">
              <a:latin typeface="新細明體" panose="02020500000000000000" pitchFamily="18" charset="-120"/>
              <a:ea typeface="新細明體" panose="02020500000000000000" pitchFamily="18" charset="-120"/>
            </a:endParaRPr>
          </a:p>
          <a:p>
            <a:pPr marL="0" indent="0">
              <a:buNone/>
            </a:pPr>
            <a:r>
              <a:rPr lang="zh-TW" altLang="en-US" sz="3000" dirty="0">
                <a:solidFill>
                  <a:srgbClr val="C00000"/>
                </a:solidFill>
                <a:latin typeface="新細明體" panose="02020500000000000000" pitchFamily="18" charset="-120"/>
                <a:ea typeface="新細明體" panose="02020500000000000000" pitchFamily="18" charset="-120"/>
              </a:rPr>
              <a:t>    </a:t>
            </a:r>
            <a:r>
              <a:rPr lang="en-US" altLang="zh-TW" sz="3000" dirty="0">
                <a:latin typeface="新細明體" panose="02020500000000000000" pitchFamily="18" charset="-120"/>
                <a:ea typeface="新細明體" panose="02020500000000000000" pitchFamily="18" charset="-120"/>
              </a:rPr>
              <a:t>(8)</a:t>
            </a:r>
            <a:r>
              <a:rPr lang="zh-TW" altLang="en-US" sz="3000" dirty="0">
                <a:latin typeface="新細明體" panose="02020500000000000000" pitchFamily="18" charset="-120"/>
                <a:ea typeface="新細明體" panose="02020500000000000000" pitchFamily="18" charset="-120"/>
              </a:rPr>
              <a:t>評鑑運用</a:t>
            </a:r>
            <a:endParaRPr lang="en-US" altLang="zh-TW" sz="3000" dirty="0">
              <a:latin typeface="新細明體" panose="02020500000000000000" pitchFamily="18" charset="-120"/>
              <a:ea typeface="新細明體" panose="02020500000000000000" pitchFamily="18" charset="-120"/>
            </a:endParaRPr>
          </a:p>
          <a:p>
            <a:pPr marL="0" indent="0">
              <a:buNone/>
            </a:pPr>
            <a:r>
              <a:rPr lang="zh-TW" altLang="en-US" sz="3000" dirty="0">
                <a:latin typeface="新細明體" panose="02020500000000000000" pitchFamily="18" charset="-120"/>
                <a:ea typeface="新細明體" panose="02020500000000000000" pitchFamily="18" charset="-120"/>
              </a:rPr>
              <a:t>    </a:t>
            </a:r>
            <a:r>
              <a:rPr lang="en-US" altLang="zh-TW" sz="3000" dirty="0">
                <a:latin typeface="新細明體" panose="02020500000000000000" pitchFamily="18" charset="-120"/>
                <a:ea typeface="新細明體" panose="02020500000000000000" pitchFamily="18" charset="-120"/>
              </a:rPr>
              <a:t>(9)</a:t>
            </a:r>
            <a:r>
              <a:rPr lang="zh-TW" altLang="en-US" sz="3000" dirty="0">
                <a:latin typeface="新細明體" panose="02020500000000000000" pitchFamily="18" charset="-120"/>
                <a:ea typeface="新細明體" panose="02020500000000000000" pitchFamily="18" charset="-120"/>
              </a:rPr>
              <a:t>評鑑檢討</a:t>
            </a:r>
            <a:endParaRPr lang="en-US" altLang="zh-TW" sz="3000" dirty="0">
              <a:latin typeface="新細明體" panose="02020500000000000000" pitchFamily="18" charset="-120"/>
              <a:ea typeface="新細明體" panose="02020500000000000000" pitchFamily="18" charset="-120"/>
            </a:endParaRPr>
          </a:p>
          <a:p>
            <a:pPr marL="0" indent="0">
              <a:buNone/>
            </a:pPr>
            <a:r>
              <a:rPr lang="zh-TW" altLang="en-US" sz="3000" dirty="0">
                <a:latin typeface="新細明體" panose="02020500000000000000" pitchFamily="18" charset="-120"/>
                <a:ea typeface="新細明體" panose="02020500000000000000" pitchFamily="18" charset="-120"/>
              </a:rPr>
              <a:t>    </a:t>
            </a:r>
            <a:r>
              <a:rPr lang="en-US" altLang="zh-TW" sz="3000" dirty="0">
                <a:latin typeface="新細明體" panose="02020500000000000000" pitchFamily="18" charset="-120"/>
                <a:ea typeface="新細明體" panose="02020500000000000000" pitchFamily="18" charset="-120"/>
              </a:rPr>
              <a:t>(10)</a:t>
            </a:r>
            <a:r>
              <a:rPr lang="zh-TW" altLang="en-US" sz="3000" dirty="0">
                <a:latin typeface="新細明體" panose="02020500000000000000" pitchFamily="18" charset="-120"/>
                <a:ea typeface="新細明體" panose="02020500000000000000" pitchFamily="18" charset="-120"/>
              </a:rPr>
              <a:t>附則</a:t>
            </a:r>
            <a:r>
              <a:rPr lang="en-US" altLang="zh-TW" sz="3000" dirty="0">
                <a:latin typeface="新細明體" panose="02020500000000000000" pitchFamily="18" charset="-120"/>
                <a:ea typeface="新細明體" panose="02020500000000000000" pitchFamily="18" charset="-120"/>
              </a:rPr>
              <a:t>(</a:t>
            </a:r>
            <a:r>
              <a:rPr lang="zh-TW" altLang="en-US" sz="3000" dirty="0">
                <a:latin typeface="新細明體" panose="02020500000000000000" pitchFamily="18" charset="-120"/>
                <a:ea typeface="新細明體" panose="02020500000000000000" pitchFamily="18" charset="-120"/>
              </a:rPr>
              <a:t>評鑑施行</a:t>
            </a:r>
            <a:r>
              <a:rPr lang="en-US" altLang="zh-TW" sz="3000" dirty="0">
                <a:latin typeface="新細明體" panose="02020500000000000000" pitchFamily="18" charset="-120"/>
                <a:ea typeface="新細明體" panose="02020500000000000000" pitchFamily="18" charset="-120"/>
              </a:rPr>
              <a:t>)	</a:t>
            </a:r>
            <a:endParaRPr lang="zh-TW" altLang="en-US" sz="3000" dirty="0">
              <a:latin typeface="新細明體" panose="02020500000000000000" pitchFamily="18" charset="-120"/>
              <a:ea typeface="新細明體" panose="02020500000000000000" pitchFamily="18" charset="-120"/>
            </a:endParaRPr>
          </a:p>
          <a:p>
            <a:endParaRPr lang="zh-TW" altLang="en-US" dirty="0"/>
          </a:p>
        </p:txBody>
      </p:sp>
      <p:sp>
        <p:nvSpPr>
          <p:cNvPr id="2" name="投影片編號版面配置區 1"/>
          <p:cNvSpPr>
            <a:spLocks noGrp="1"/>
          </p:cNvSpPr>
          <p:nvPr>
            <p:ph type="sldNum" sz="quarter" idx="12"/>
          </p:nvPr>
        </p:nvSpPr>
        <p:spPr/>
        <p:txBody>
          <a:bodyPr>
            <a:normAutofit fontScale="85000" lnSpcReduction="20000"/>
          </a:bodyPr>
          <a:lstStyle/>
          <a:p>
            <a:fld id="{058746CF-0AD6-4CF5-ACFA-8846B1CB9CE0}" type="slidenum">
              <a:rPr lang="zh-TW" altLang="en-US" smtClean="0"/>
              <a:t>44</a:t>
            </a:fld>
            <a:endParaRPr lang="zh-TW" altLang="en-US"/>
          </a:p>
        </p:txBody>
      </p:sp>
    </p:spTree>
    <p:extLst>
      <p:ext uri="{BB962C8B-B14F-4D97-AF65-F5344CB8AC3E}">
        <p14:creationId xmlns:p14="http://schemas.microsoft.com/office/powerpoint/2010/main" val="3050042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內容版面配置區 5"/>
          <p:cNvPicPr>
            <a:picLocks noGrp="1" noChangeAspect="1"/>
          </p:cNvPicPr>
          <p:nvPr>
            <p:ph sz="quarter" idx="1"/>
          </p:nvPr>
        </p:nvPicPr>
        <p:blipFill rotWithShape="1">
          <a:blip r:embed="rId2"/>
          <a:srcRect l="27808" t="24661" r="27144" b="9670"/>
          <a:stretch/>
        </p:blipFill>
        <p:spPr>
          <a:xfrm>
            <a:off x="1691680" y="1916832"/>
            <a:ext cx="5544616" cy="4546585"/>
          </a:xfrm>
          <a:prstGeom prst="rect">
            <a:avLst/>
          </a:prstGeom>
        </p:spPr>
      </p:pic>
      <p:sp>
        <p:nvSpPr>
          <p:cNvPr id="3" name="投影片編號版面配置區 2"/>
          <p:cNvSpPr>
            <a:spLocks noGrp="1"/>
          </p:cNvSpPr>
          <p:nvPr>
            <p:ph type="sldNum" sz="quarter" idx="12"/>
          </p:nvPr>
        </p:nvSpPr>
        <p:spPr/>
        <p:txBody>
          <a:bodyPr>
            <a:normAutofit fontScale="85000" lnSpcReduction="20000"/>
          </a:bodyPr>
          <a:lstStyle/>
          <a:p>
            <a:fld id="{058746CF-0AD6-4CF5-ACFA-8846B1CB9CE0}" type="slidenum">
              <a:rPr lang="zh-TW" altLang="en-US" smtClean="0"/>
              <a:t>45</a:t>
            </a:fld>
            <a:endParaRPr lang="zh-TW" altLang="en-US"/>
          </a:p>
        </p:txBody>
      </p:sp>
      <p:sp>
        <p:nvSpPr>
          <p:cNvPr id="5" name="文字方塊 4"/>
          <p:cNvSpPr txBox="1"/>
          <p:nvPr/>
        </p:nvSpPr>
        <p:spPr>
          <a:xfrm>
            <a:off x="533400" y="1588150"/>
            <a:ext cx="4572000" cy="369332"/>
          </a:xfrm>
          <a:prstGeom prst="rect">
            <a:avLst/>
          </a:prstGeom>
          <a:noFill/>
        </p:spPr>
        <p:txBody>
          <a:bodyPr wrap="square" rtlCol="0">
            <a:spAutoFit/>
          </a:bodyPr>
          <a:lstStyle/>
          <a:p>
            <a:r>
              <a:rPr lang="zh-TW" altLang="en-US" dirty="0"/>
              <a:t>三、課程評鑑工具</a:t>
            </a:r>
          </a:p>
        </p:txBody>
      </p:sp>
    </p:spTree>
    <p:extLst>
      <p:ext uri="{BB962C8B-B14F-4D97-AF65-F5344CB8AC3E}">
        <p14:creationId xmlns:p14="http://schemas.microsoft.com/office/powerpoint/2010/main" val="2697977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3" name="投影片編號版面配置區 2"/>
          <p:cNvSpPr>
            <a:spLocks noGrp="1"/>
          </p:cNvSpPr>
          <p:nvPr>
            <p:ph type="sldNum" sz="quarter" idx="12"/>
          </p:nvPr>
        </p:nvSpPr>
        <p:spPr/>
        <p:txBody>
          <a:bodyPr>
            <a:normAutofit fontScale="85000" lnSpcReduction="20000"/>
          </a:bodyPr>
          <a:lstStyle/>
          <a:p>
            <a:fld id="{058746CF-0AD6-4CF5-ACFA-8846B1CB9CE0}" type="slidenum">
              <a:rPr lang="zh-TW" altLang="en-US" smtClean="0"/>
              <a:t>46</a:t>
            </a:fld>
            <a:endParaRPr lang="zh-TW" altLang="en-US"/>
          </a:p>
        </p:txBody>
      </p:sp>
      <p:graphicFrame>
        <p:nvGraphicFramePr>
          <p:cNvPr id="5" name="內容版面配置區 4"/>
          <p:cNvGraphicFramePr>
            <a:graphicFrameLocks noGrp="1" noChangeAspect="1"/>
          </p:cNvGraphicFramePr>
          <p:nvPr>
            <p:ph sz="quarter" idx="1"/>
            <p:extLst>
              <p:ext uri="{D42A27DB-BD31-4B8C-83A1-F6EECF244321}">
                <p14:modId xmlns:p14="http://schemas.microsoft.com/office/powerpoint/2010/main" val="216390314"/>
              </p:ext>
            </p:extLst>
          </p:nvPr>
        </p:nvGraphicFramePr>
        <p:xfrm>
          <a:off x="2411760" y="1600200"/>
          <a:ext cx="4684913" cy="5141168"/>
        </p:xfrm>
        <a:graphic>
          <a:graphicData uri="http://schemas.openxmlformats.org/presentationml/2006/ole">
            <mc:AlternateContent xmlns:mc="http://schemas.openxmlformats.org/markup-compatibility/2006">
              <mc:Choice xmlns:v="urn:schemas-microsoft-com:vml" Requires="v">
                <p:oleObj name="Document" r:id="rId2" imgW="6084200" imgH="7310087" progId="Word.Document.8">
                  <p:embed/>
                </p:oleObj>
              </mc:Choice>
              <mc:Fallback>
                <p:oleObj name="Document" r:id="rId2" imgW="6084200" imgH="7310087" progId="Word.Document.8">
                  <p:embed/>
                  <p:pic>
                    <p:nvPicPr>
                      <p:cNvPr id="0" name=""/>
                      <p:cNvPicPr/>
                      <p:nvPr/>
                    </p:nvPicPr>
                    <p:blipFill>
                      <a:blip r:embed="rId3"/>
                      <a:stretch>
                        <a:fillRect/>
                      </a:stretch>
                    </p:blipFill>
                    <p:spPr>
                      <a:xfrm>
                        <a:off x="2411760" y="1600200"/>
                        <a:ext cx="4684913" cy="5141168"/>
                      </a:xfrm>
                      <a:prstGeom prst="rect">
                        <a:avLst/>
                      </a:prstGeom>
                      <a:solidFill>
                        <a:schemeClr val="bg1"/>
                      </a:solidFill>
                      <a:ln>
                        <a:solidFill>
                          <a:schemeClr val="tx2"/>
                        </a:solidFill>
                      </a:ln>
                    </p:spPr>
                  </p:pic>
                </p:oleObj>
              </mc:Fallback>
            </mc:AlternateContent>
          </a:graphicData>
        </a:graphic>
      </p:graphicFrame>
    </p:spTree>
    <p:extLst>
      <p:ext uri="{BB962C8B-B14F-4D97-AF65-F5344CB8AC3E}">
        <p14:creationId xmlns:p14="http://schemas.microsoft.com/office/powerpoint/2010/main" val="3663283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投影片編號版面配置區 2"/>
          <p:cNvSpPr>
            <a:spLocks noGrp="1"/>
          </p:cNvSpPr>
          <p:nvPr>
            <p:ph type="sldNum" sz="quarter" idx="12"/>
          </p:nvPr>
        </p:nvSpPr>
        <p:spPr/>
        <p:txBody>
          <a:bodyPr>
            <a:normAutofit fontScale="85000" lnSpcReduction="20000"/>
          </a:bodyPr>
          <a:lstStyle/>
          <a:p>
            <a:fld id="{058746CF-0AD6-4CF5-ACFA-8846B1CB9CE0}" type="slidenum">
              <a:rPr lang="zh-TW" altLang="en-US" smtClean="0"/>
              <a:t>47</a:t>
            </a:fld>
            <a:endParaRPr lang="zh-TW" altLang="en-US"/>
          </a:p>
        </p:txBody>
      </p:sp>
      <p:pic>
        <p:nvPicPr>
          <p:cNvPr id="5" name="內容版面配置區 4"/>
          <p:cNvPicPr>
            <a:picLocks noGrp="1" noChangeAspect="1"/>
          </p:cNvPicPr>
          <p:nvPr>
            <p:ph sz="quarter" idx="1"/>
          </p:nvPr>
        </p:nvPicPr>
        <p:blipFill rotWithShape="1">
          <a:blip r:embed="rId2"/>
          <a:srcRect l="10691" t="10246" r="10927" b="14475"/>
          <a:stretch/>
        </p:blipFill>
        <p:spPr>
          <a:xfrm>
            <a:off x="428300" y="1700808"/>
            <a:ext cx="8337748" cy="4680520"/>
          </a:xfrm>
          <a:prstGeom prst="rect">
            <a:avLst/>
          </a:prstGeom>
          <a:ln>
            <a:solidFill>
              <a:schemeClr val="tx1"/>
            </a:solidFill>
          </a:ln>
        </p:spPr>
      </p:pic>
    </p:spTree>
    <p:extLst>
      <p:ext uri="{BB962C8B-B14F-4D97-AF65-F5344CB8AC3E}">
        <p14:creationId xmlns:p14="http://schemas.microsoft.com/office/powerpoint/2010/main" val="1881432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投影片編號版面配置區 2"/>
          <p:cNvSpPr>
            <a:spLocks noGrp="1"/>
          </p:cNvSpPr>
          <p:nvPr>
            <p:ph type="sldNum" sz="quarter" idx="12"/>
          </p:nvPr>
        </p:nvSpPr>
        <p:spPr/>
        <p:txBody>
          <a:bodyPr>
            <a:normAutofit fontScale="85000" lnSpcReduction="20000"/>
          </a:bodyPr>
          <a:lstStyle/>
          <a:p>
            <a:fld id="{058746CF-0AD6-4CF5-ACFA-8846B1CB9CE0}" type="slidenum">
              <a:rPr lang="zh-TW" altLang="en-US" smtClean="0"/>
              <a:t>48</a:t>
            </a:fld>
            <a:endParaRPr lang="zh-TW" altLang="en-US"/>
          </a:p>
        </p:txBody>
      </p:sp>
      <p:pic>
        <p:nvPicPr>
          <p:cNvPr id="5" name="內容版面配置區 4"/>
          <p:cNvPicPr>
            <a:picLocks noGrp="1" noChangeAspect="1"/>
          </p:cNvPicPr>
          <p:nvPr>
            <p:ph sz="quarter" idx="1"/>
          </p:nvPr>
        </p:nvPicPr>
        <p:blipFill rotWithShape="1">
          <a:blip r:embed="rId2"/>
          <a:srcRect l="20812" t="19593" r="22756" b="6467"/>
          <a:stretch/>
        </p:blipFill>
        <p:spPr>
          <a:xfrm>
            <a:off x="899592" y="1650307"/>
            <a:ext cx="6768752" cy="5039959"/>
          </a:xfrm>
          <a:prstGeom prst="rect">
            <a:avLst/>
          </a:prstGeom>
        </p:spPr>
      </p:pic>
    </p:spTree>
    <p:extLst>
      <p:ext uri="{BB962C8B-B14F-4D97-AF65-F5344CB8AC3E}">
        <p14:creationId xmlns:p14="http://schemas.microsoft.com/office/powerpoint/2010/main" val="3105257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pPr marL="0" indent="0">
              <a:buNone/>
            </a:pPr>
            <a:r>
              <a:rPr lang="zh-TW" altLang="en-US" sz="2800" dirty="0">
                <a:latin typeface="新細明體" panose="02020500000000000000" pitchFamily="18" charset="-120"/>
                <a:ea typeface="新細明體" panose="02020500000000000000" pitchFamily="18" charset="-120"/>
              </a:rPr>
              <a:t>四</a:t>
            </a:r>
            <a:r>
              <a:rPr lang="zh-TW" altLang="en-US" sz="2800">
                <a:latin typeface="新細明體" panose="02020500000000000000" pitchFamily="18" charset="-120"/>
                <a:ea typeface="新細明體" panose="02020500000000000000" pitchFamily="18" charset="-120"/>
              </a:rPr>
              <a:t>、</a:t>
            </a:r>
            <a:r>
              <a:rPr lang="zh-TW" altLang="en-US" sz="2800" dirty="0">
                <a:latin typeface="新細明體" panose="02020500000000000000" pitchFamily="18" charset="-120"/>
                <a:ea typeface="新細明體" panose="02020500000000000000" pitchFamily="18" charset="-120"/>
              </a:rPr>
              <a:t>依據及參考資料</a:t>
            </a:r>
            <a:endParaRPr lang="en-US" altLang="zh-TW" sz="2800" dirty="0">
              <a:latin typeface="新細明體" panose="02020500000000000000" pitchFamily="18" charset="-120"/>
              <a:ea typeface="新細明體" panose="02020500000000000000" pitchFamily="18" charset="-120"/>
            </a:endParaRPr>
          </a:p>
          <a:p>
            <a:pPr marL="0" indent="0">
              <a:buNone/>
            </a:pPr>
            <a:r>
              <a:rPr lang="zh-TW" altLang="en-US" sz="2800" dirty="0">
                <a:latin typeface="新細明體" panose="02020500000000000000" pitchFamily="18" charset="-120"/>
                <a:ea typeface="新細明體" panose="02020500000000000000" pitchFamily="18" charset="-120"/>
              </a:rPr>
              <a:t>    </a:t>
            </a:r>
            <a:r>
              <a:rPr lang="en-US" altLang="zh-TW" sz="2800" dirty="0">
                <a:latin typeface="新細明體" panose="02020500000000000000" pitchFamily="18" charset="-120"/>
                <a:ea typeface="新細明體" panose="02020500000000000000" pitchFamily="18" charset="-120"/>
              </a:rPr>
              <a:t>(</a:t>
            </a:r>
            <a:r>
              <a:rPr lang="zh-TW" altLang="en-US" sz="2800" dirty="0">
                <a:latin typeface="新細明體" panose="02020500000000000000" pitchFamily="18" charset="-120"/>
                <a:ea typeface="新細明體" panose="02020500000000000000" pitchFamily="18" charset="-120"/>
              </a:rPr>
              <a:t>一</a:t>
            </a:r>
            <a:r>
              <a:rPr lang="en-US" altLang="zh-TW" sz="2800" dirty="0">
                <a:latin typeface="新細明體" panose="02020500000000000000" pitchFamily="18" charset="-120"/>
                <a:ea typeface="新細明體" panose="02020500000000000000" pitchFamily="18" charset="-120"/>
              </a:rPr>
              <a:t>)</a:t>
            </a:r>
            <a:r>
              <a:rPr lang="zh-TW" altLang="en-US" sz="2800" dirty="0">
                <a:latin typeface="新細明體" panose="02020500000000000000" pitchFamily="18" charset="-120"/>
                <a:ea typeface="新細明體" panose="02020500000000000000" pitchFamily="18" charset="-120"/>
              </a:rPr>
              <a:t>十二年國民教育課程綱要</a:t>
            </a:r>
            <a:r>
              <a:rPr lang="en-US" altLang="zh-TW" sz="2800" dirty="0">
                <a:latin typeface="新細明體" panose="02020500000000000000" pitchFamily="18" charset="-120"/>
                <a:ea typeface="新細明體" panose="02020500000000000000" pitchFamily="18" charset="-120"/>
              </a:rPr>
              <a:t>(</a:t>
            </a:r>
            <a:r>
              <a:rPr lang="zh-TW" altLang="en-US" sz="2800" dirty="0">
                <a:latin typeface="新細明體" panose="02020500000000000000" pitchFamily="18" charset="-120"/>
                <a:ea typeface="新細明體" panose="02020500000000000000" pitchFamily="18" charset="-120"/>
              </a:rPr>
              <a:t>總綱</a:t>
            </a:r>
            <a:r>
              <a:rPr lang="en-US" altLang="zh-TW" sz="2800" dirty="0">
                <a:latin typeface="新細明體" panose="02020500000000000000" pitchFamily="18" charset="-120"/>
                <a:ea typeface="新細明體" panose="02020500000000000000" pitchFamily="18" charset="-120"/>
              </a:rPr>
              <a:t>)</a:t>
            </a:r>
          </a:p>
          <a:p>
            <a:pPr marL="981075" indent="-981075">
              <a:buNone/>
            </a:pPr>
            <a:r>
              <a:rPr lang="zh-TW" altLang="en-US" sz="2800" dirty="0">
                <a:latin typeface="新細明體" panose="02020500000000000000" pitchFamily="18" charset="-120"/>
                <a:ea typeface="新細明體" panose="02020500000000000000" pitchFamily="18" charset="-120"/>
              </a:rPr>
              <a:t>    </a:t>
            </a:r>
            <a:r>
              <a:rPr lang="en-US" altLang="zh-TW" sz="2800" dirty="0">
                <a:latin typeface="新細明體" panose="02020500000000000000" pitchFamily="18" charset="-120"/>
                <a:ea typeface="新細明體" panose="02020500000000000000" pitchFamily="18" charset="-120"/>
              </a:rPr>
              <a:t>(</a:t>
            </a:r>
            <a:r>
              <a:rPr lang="zh-TW" altLang="en-US" sz="2800" dirty="0">
                <a:latin typeface="新細明體" panose="02020500000000000000" pitchFamily="18" charset="-120"/>
                <a:ea typeface="新細明體" panose="02020500000000000000" pitchFamily="18" charset="-120"/>
              </a:rPr>
              <a:t>二</a:t>
            </a:r>
            <a:r>
              <a:rPr lang="en-US" altLang="zh-TW" sz="2800" dirty="0">
                <a:latin typeface="新細明體" panose="02020500000000000000" pitchFamily="18" charset="-120"/>
                <a:ea typeface="新細明體" panose="02020500000000000000" pitchFamily="18" charset="-120"/>
              </a:rPr>
              <a:t>)</a:t>
            </a:r>
            <a:r>
              <a:rPr lang="zh-TW" altLang="en-US" sz="2800" dirty="0">
                <a:latin typeface="新細明體" panose="02020500000000000000" pitchFamily="18" charset="-120"/>
                <a:ea typeface="新細明體" panose="02020500000000000000" pitchFamily="18" charset="-120"/>
              </a:rPr>
              <a:t>國民中學及國民小學實施課程評鑑參考原則</a:t>
            </a:r>
            <a:endParaRPr lang="en-US" altLang="zh-TW" sz="2800" dirty="0">
              <a:latin typeface="新細明體" panose="02020500000000000000" pitchFamily="18" charset="-120"/>
              <a:ea typeface="新細明體" panose="02020500000000000000" pitchFamily="18" charset="-120"/>
            </a:endParaRPr>
          </a:p>
          <a:p>
            <a:pPr marL="981075" indent="-981075">
              <a:buNone/>
            </a:pPr>
            <a:r>
              <a:rPr lang="zh-TW" altLang="en-US" sz="2800" dirty="0">
                <a:latin typeface="新細明體" panose="02020500000000000000" pitchFamily="18" charset="-120"/>
                <a:ea typeface="新細明體" panose="02020500000000000000" pitchFamily="18" charset="-120"/>
              </a:rPr>
              <a:t>    </a:t>
            </a:r>
            <a:r>
              <a:rPr lang="en-US" altLang="zh-TW" sz="2800" dirty="0">
                <a:latin typeface="新細明體" panose="02020500000000000000" pitchFamily="18" charset="-120"/>
                <a:ea typeface="新細明體" panose="02020500000000000000" pitchFamily="18" charset="-120"/>
              </a:rPr>
              <a:t>(</a:t>
            </a:r>
            <a:r>
              <a:rPr lang="zh-TW" altLang="en-US" sz="2800" dirty="0">
                <a:latin typeface="新細明體" panose="02020500000000000000" pitchFamily="18" charset="-120"/>
                <a:ea typeface="新細明體" panose="02020500000000000000" pitchFamily="18" charset="-120"/>
              </a:rPr>
              <a:t>三</a:t>
            </a:r>
            <a:r>
              <a:rPr lang="en-US" altLang="zh-TW" sz="2800" dirty="0">
                <a:latin typeface="新細明體" panose="02020500000000000000" pitchFamily="18" charset="-120"/>
                <a:ea typeface="新細明體" panose="02020500000000000000" pitchFamily="18" charset="-120"/>
              </a:rPr>
              <a:t>)</a:t>
            </a:r>
            <a:r>
              <a:rPr lang="zh-TW" altLang="en-US" sz="2800" dirty="0">
                <a:latin typeface="新細明體" panose="02020500000000000000" pitchFamily="18" charset="-120"/>
                <a:ea typeface="新細明體" panose="02020500000000000000" pitchFamily="18" charset="-120"/>
              </a:rPr>
              <a:t>國民中學及國民小學實施課程評鑑參考原則附件</a:t>
            </a:r>
          </a:p>
        </p:txBody>
      </p:sp>
      <p:sp>
        <p:nvSpPr>
          <p:cNvPr id="4" name="投影片編號版面配置區 3"/>
          <p:cNvSpPr>
            <a:spLocks noGrp="1"/>
          </p:cNvSpPr>
          <p:nvPr>
            <p:ph type="sldNum" sz="quarter" idx="12"/>
          </p:nvPr>
        </p:nvSpPr>
        <p:spPr/>
        <p:txBody>
          <a:bodyPr>
            <a:normAutofit fontScale="85000" lnSpcReduction="20000"/>
          </a:bodyPr>
          <a:lstStyle/>
          <a:p>
            <a:fld id="{058746CF-0AD6-4CF5-ACFA-8846B1CB9CE0}" type="slidenum">
              <a:rPr lang="zh-TW" altLang="en-US" smtClean="0"/>
              <a:t>49</a:t>
            </a:fld>
            <a:endParaRPr lang="zh-TW" altLang="en-US"/>
          </a:p>
        </p:txBody>
      </p:sp>
    </p:spTree>
    <p:extLst>
      <p:ext uri="{BB962C8B-B14F-4D97-AF65-F5344CB8AC3E}">
        <p14:creationId xmlns:p14="http://schemas.microsoft.com/office/powerpoint/2010/main" val="392338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內容版面配置區 4"/>
          <p:cNvSpPr>
            <a:spLocks noGrp="1"/>
          </p:cNvSpPr>
          <p:nvPr>
            <p:ph sz="quarter" idx="1"/>
          </p:nvPr>
        </p:nvSpPr>
        <p:spPr/>
        <p:txBody>
          <a:bodyPr>
            <a:normAutofit/>
          </a:bodyPr>
          <a:lstStyle/>
          <a:p>
            <a:pPr marL="0" indent="0">
              <a:buNone/>
            </a:pPr>
            <a:r>
              <a:rPr lang="zh-TW" altLang="en-US" sz="2800" dirty="0">
                <a:latin typeface="細明體" panose="02020509000000000000" pitchFamily="49" charset="-120"/>
                <a:ea typeface="細明體" panose="02020509000000000000" pitchFamily="49" charset="-120"/>
              </a:rPr>
              <a:t>四、十二年國教課程綱要總綱說明</a:t>
            </a:r>
          </a:p>
        </p:txBody>
      </p:sp>
      <p:pic>
        <p:nvPicPr>
          <p:cNvPr id="6" name="Picture 1" descr="C:\Users\win7\Desktop\素貞老師 素養補充簡報.png"/>
          <p:cNvPicPr>
            <a:picLocks noChangeAspect="1" noChangeArrowheads="1"/>
          </p:cNvPicPr>
          <p:nvPr/>
        </p:nvPicPr>
        <p:blipFill>
          <a:blip r:embed="rId2" cstate="print">
            <a:lum contrast="10000"/>
          </a:blip>
          <a:srcRect l="3930" t="6628" r="3104"/>
          <a:stretch>
            <a:fillRect/>
          </a:stretch>
        </p:blipFill>
        <p:spPr bwMode="auto">
          <a:xfrm>
            <a:off x="1979712" y="3278963"/>
            <a:ext cx="5328592" cy="3227704"/>
          </a:xfrm>
          <a:prstGeom prst="rect">
            <a:avLst/>
          </a:prstGeom>
          <a:ln>
            <a:noFill/>
          </a:ln>
          <a:effectLst>
            <a:outerShdw blurRad="190500" algn="tl" rotWithShape="0">
              <a:srgbClr val="000000">
                <a:alpha val="70000"/>
              </a:srgbClr>
            </a:outerShdw>
          </a:effectLst>
        </p:spPr>
      </p:pic>
      <p:sp>
        <p:nvSpPr>
          <p:cNvPr id="7" name="文字方塊 6"/>
          <p:cNvSpPr txBox="1"/>
          <p:nvPr/>
        </p:nvSpPr>
        <p:spPr>
          <a:xfrm>
            <a:off x="6537976" y="6682003"/>
            <a:ext cx="2228072" cy="276999"/>
          </a:xfrm>
          <a:prstGeom prst="rect">
            <a:avLst/>
          </a:prstGeom>
          <a:noFill/>
        </p:spPr>
        <p:txBody>
          <a:bodyPr wrap="square" rtlCol="0">
            <a:spAutoFit/>
          </a:bodyPr>
          <a:lstStyle/>
          <a:p>
            <a:r>
              <a:rPr lang="zh-TW" altLang="en-US" sz="1200" dirty="0"/>
              <a:t>教育部國教署公播版資料</a:t>
            </a:r>
          </a:p>
        </p:txBody>
      </p:sp>
      <p:sp>
        <p:nvSpPr>
          <p:cNvPr id="3" name="投影片編號版面配置區 2"/>
          <p:cNvSpPr>
            <a:spLocks noGrp="1"/>
          </p:cNvSpPr>
          <p:nvPr>
            <p:ph type="sldNum" sz="quarter" idx="12"/>
          </p:nvPr>
        </p:nvSpPr>
        <p:spPr/>
        <p:txBody>
          <a:bodyPr>
            <a:normAutofit fontScale="85000" lnSpcReduction="20000"/>
          </a:bodyPr>
          <a:lstStyle/>
          <a:p>
            <a:fld id="{058746CF-0AD6-4CF5-ACFA-8846B1CB9CE0}" type="slidenum">
              <a:rPr lang="zh-TW" altLang="en-US" smtClean="0"/>
              <a:t>5</a:t>
            </a:fld>
            <a:endParaRPr lang="zh-TW" altLang="en-US"/>
          </a:p>
        </p:txBody>
      </p:sp>
      <p:sp>
        <p:nvSpPr>
          <p:cNvPr id="2" name="文字方塊 1">
            <a:extLst>
              <a:ext uri="{FF2B5EF4-FFF2-40B4-BE49-F238E27FC236}">
                <a16:creationId xmlns:a16="http://schemas.microsoft.com/office/drawing/2014/main" id="{225233C7-6C9E-483C-B2AB-17C4CA602790}"/>
              </a:ext>
            </a:extLst>
          </p:cNvPr>
          <p:cNvSpPr txBox="1"/>
          <p:nvPr/>
        </p:nvSpPr>
        <p:spPr>
          <a:xfrm flipH="1">
            <a:off x="1043608" y="2010867"/>
            <a:ext cx="5328592" cy="1200329"/>
          </a:xfrm>
          <a:prstGeom prst="rect">
            <a:avLst/>
          </a:prstGeom>
          <a:noFill/>
        </p:spPr>
        <p:txBody>
          <a:bodyPr wrap="square" rtlCol="0">
            <a:spAutoFit/>
          </a:bodyPr>
          <a:lstStyle/>
          <a:p>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一</a:t>
            </a: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修訂背景</a:t>
            </a:r>
            <a:endParaRPr lang="en-US" altLang="zh-TW" sz="2400" dirty="0">
              <a:latin typeface="細明體" panose="02020509000000000000" pitchFamily="49" charset="-120"/>
              <a:ea typeface="細明體" panose="02020509000000000000" pitchFamily="49" charset="-120"/>
            </a:endParaRPr>
          </a:p>
          <a:p>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二</a:t>
            </a: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基本理念：包括願景與基本理念</a:t>
            </a:r>
            <a:endParaRPr lang="en-US" altLang="zh-TW" sz="2400" dirty="0">
              <a:latin typeface="細明體" panose="02020509000000000000" pitchFamily="49" charset="-120"/>
              <a:ea typeface="細明體" panose="02020509000000000000" pitchFamily="49" charset="-120"/>
            </a:endParaRPr>
          </a:p>
          <a:p>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三</a:t>
            </a: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課程目標</a:t>
            </a:r>
          </a:p>
        </p:txBody>
      </p:sp>
    </p:spTree>
    <p:extLst>
      <p:ext uri="{BB962C8B-B14F-4D97-AF65-F5344CB8AC3E}">
        <p14:creationId xmlns:p14="http://schemas.microsoft.com/office/powerpoint/2010/main" val="838382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5"/>
          <p:cNvSpPr>
            <a:spLocks noGrp="1" noChangeArrowheads="1"/>
          </p:cNvSpPr>
          <p:nvPr>
            <p:ph type="sldNum" sz="quarter" idx="12"/>
          </p:nvPr>
        </p:nvSpPr>
        <p:spPr bwMode="auto">
          <a:xfrm>
            <a:off x="6464300" y="6361113"/>
            <a:ext cx="19065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E7BC29"/>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fontAlgn="base" hangingPunct="1">
              <a:spcBef>
                <a:spcPct val="0"/>
              </a:spcBef>
              <a:spcAft>
                <a:spcPct val="0"/>
              </a:spcAft>
              <a:buClrTx/>
              <a:buSzTx/>
              <a:buFontTx/>
              <a:buNone/>
            </a:pPr>
            <a:fld id="{2BBCDC0B-2E9A-4E09-B183-0C50F546EFD9}" type="slidenum">
              <a:rPr lang="en-US" altLang="zh-TW" sz="1400" smtClean="0">
                <a:solidFill>
                  <a:srgbClr val="FFFFFF"/>
                </a:solidFill>
              </a:rPr>
              <a:pPr eaLnBrk="1" fontAlgn="base" hangingPunct="1">
                <a:spcBef>
                  <a:spcPct val="0"/>
                </a:spcBef>
                <a:spcAft>
                  <a:spcPct val="0"/>
                </a:spcAft>
                <a:buClrTx/>
                <a:buSzTx/>
                <a:buFontTx/>
                <a:buNone/>
              </a:pPr>
              <a:t>50</a:t>
            </a:fld>
            <a:endParaRPr lang="en-US" altLang="zh-TW" sz="1400">
              <a:solidFill>
                <a:srgbClr val="FFFFFF"/>
              </a:solidFill>
            </a:endParaRPr>
          </a:p>
        </p:txBody>
      </p:sp>
      <p:sp>
        <p:nvSpPr>
          <p:cNvPr id="109571" name="Text Box 3"/>
          <p:cNvSpPr txBox="1">
            <a:spLocks noChangeArrowheads="1"/>
          </p:cNvSpPr>
          <p:nvPr/>
        </p:nvSpPr>
        <p:spPr bwMode="ltGray">
          <a:xfrm>
            <a:off x="1219200" y="2362200"/>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E7BC29"/>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kumimoji="0" lang="zh-TW" altLang="zh-TW" sz="4400">
              <a:solidFill>
                <a:schemeClr val="tx2"/>
              </a:solidFill>
              <a:latin typeface="標楷體" pitchFamily="65" charset="-120"/>
              <a:ea typeface="標楷體" pitchFamily="65" charset="-120"/>
            </a:endParaRPr>
          </a:p>
        </p:txBody>
      </p:sp>
      <p:sp>
        <p:nvSpPr>
          <p:cNvPr id="5" name="圓角矩形 4"/>
          <p:cNvSpPr/>
          <p:nvPr/>
        </p:nvSpPr>
        <p:spPr>
          <a:xfrm>
            <a:off x="1403350" y="993437"/>
            <a:ext cx="6391176" cy="4536504"/>
          </a:xfrm>
          <a:prstGeom prst="roundRect">
            <a:avLst/>
          </a:prstGeom>
          <a:solidFill>
            <a:schemeClr val="tx2"/>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菱形 5"/>
          <p:cNvSpPr/>
          <p:nvPr/>
        </p:nvSpPr>
        <p:spPr>
          <a:xfrm>
            <a:off x="1871700" y="1060833"/>
            <a:ext cx="5256584" cy="4401711"/>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572" name="Rectangle 4"/>
          <p:cNvSpPr>
            <a:spLocks noChangeArrowheads="1"/>
          </p:cNvSpPr>
          <p:nvPr/>
        </p:nvSpPr>
        <p:spPr bwMode="auto">
          <a:xfrm>
            <a:off x="2915816" y="2327920"/>
            <a:ext cx="316835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E7BC29"/>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092A7"/>
              </a:buClr>
              <a:buSzPct val="65000"/>
              <a:buFont typeface="Wingdings" pitchFamily="2" charset="2"/>
              <a:buChar char=""/>
              <a:defRPr sz="2000">
                <a:solidFill>
                  <a:schemeClr val="tx1"/>
                </a:solidFill>
                <a:latin typeface="Tw Cen MT" pitchFamily="34" charset="0"/>
                <a:ea typeface="微軟正黑體" pitchFamily="34" charset="-120"/>
              </a:defRPr>
            </a:lvl9pPr>
          </a:lstStyle>
          <a:p>
            <a:pPr algn="ctr">
              <a:spcBef>
                <a:spcPct val="50000"/>
              </a:spcBef>
              <a:buClr>
                <a:srgbClr val="FFFF00"/>
              </a:buClr>
              <a:buSzPct val="80000"/>
              <a:buNone/>
              <a:defRPr/>
            </a:pPr>
            <a:r>
              <a:rPr lang="zh-TW" altLang="en-US" sz="4800" dirty="0">
                <a:solidFill>
                  <a:srgbClr val="002060"/>
                </a:solidFill>
              </a:rPr>
              <a:t>謝謝大家</a:t>
            </a:r>
            <a:endParaRPr lang="en-US" altLang="zh-TW" sz="4800" dirty="0">
              <a:solidFill>
                <a:srgbClr val="002060"/>
              </a:solidFill>
            </a:endParaRPr>
          </a:p>
          <a:p>
            <a:pPr algn="ctr">
              <a:spcBef>
                <a:spcPct val="50000"/>
              </a:spcBef>
              <a:buClr>
                <a:srgbClr val="FFFF00"/>
              </a:buClr>
              <a:buSzPct val="80000"/>
              <a:buNone/>
              <a:defRPr/>
            </a:pPr>
            <a:r>
              <a:rPr lang="zh-TW" altLang="en-US" sz="4800" dirty="0">
                <a:solidFill>
                  <a:srgbClr val="002060"/>
                </a:solidFill>
              </a:rPr>
              <a:t>敬請指教</a:t>
            </a:r>
            <a:endParaRPr lang="zh-TW" altLang="zh-TW" sz="4800" dirty="0">
              <a:solidFill>
                <a:srgbClr val="002060"/>
              </a:solidFill>
            </a:endParaRPr>
          </a:p>
          <a:p>
            <a:pPr algn="ctr" eaLnBrk="1" hangingPunct="1">
              <a:spcBef>
                <a:spcPct val="0"/>
              </a:spcBef>
              <a:buClrTx/>
              <a:buSzTx/>
              <a:buFontTx/>
              <a:buNone/>
            </a:pPr>
            <a:endParaRPr kumimoji="0" lang="en-US" altLang="zh-TW" sz="2800" dirty="0">
              <a:solidFill>
                <a:srgbClr val="002060"/>
              </a:solidFill>
            </a:endParaRPr>
          </a:p>
          <a:p>
            <a:pPr>
              <a:spcBef>
                <a:spcPct val="0"/>
              </a:spcBef>
              <a:buClrTx/>
              <a:buSzTx/>
              <a:buFontTx/>
              <a:buNone/>
            </a:pPr>
            <a:endParaRPr kumimoji="0" lang="en-US" altLang="zh-TW" sz="2800" dirty="0">
              <a:solidFill>
                <a:srgbClr val="002060"/>
              </a:solidFill>
            </a:endParaRPr>
          </a:p>
        </p:txBody>
      </p:sp>
      <p:sp>
        <p:nvSpPr>
          <p:cNvPr id="7" name="雲朵形 6"/>
          <p:cNvSpPr/>
          <p:nvPr/>
        </p:nvSpPr>
        <p:spPr>
          <a:xfrm>
            <a:off x="6268318" y="4570265"/>
            <a:ext cx="1048246" cy="777912"/>
          </a:xfrm>
          <a:prstGeom prst="cloud">
            <a:avLst/>
          </a:prstGeom>
          <a:solidFill>
            <a:srgbClr val="FFCC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8" name="手繪多邊形 7"/>
          <p:cNvSpPr/>
          <p:nvPr/>
        </p:nvSpPr>
        <p:spPr>
          <a:xfrm>
            <a:off x="6826102" y="5348177"/>
            <a:ext cx="53204" cy="266440"/>
          </a:xfrm>
          <a:custGeom>
            <a:avLst/>
            <a:gdLst>
              <a:gd name="connsiteX0" fmla="*/ 0 w 53204"/>
              <a:gd name="connsiteY0" fmla="*/ 0 h 266440"/>
              <a:gd name="connsiteX1" fmla="*/ 10633 w 53204"/>
              <a:gd name="connsiteY1" fmla="*/ 223283 h 266440"/>
              <a:gd name="connsiteX2" fmla="*/ 31898 w 53204"/>
              <a:gd name="connsiteY2" fmla="*/ 265814 h 266440"/>
              <a:gd name="connsiteX3" fmla="*/ 53163 w 53204"/>
              <a:gd name="connsiteY3" fmla="*/ 223283 h 266440"/>
            </a:gdLst>
            <a:ahLst/>
            <a:cxnLst>
              <a:cxn ang="0">
                <a:pos x="connsiteX0" y="connsiteY0"/>
              </a:cxn>
              <a:cxn ang="0">
                <a:pos x="connsiteX1" y="connsiteY1"/>
              </a:cxn>
              <a:cxn ang="0">
                <a:pos x="connsiteX2" y="connsiteY2"/>
              </a:cxn>
              <a:cxn ang="0">
                <a:pos x="connsiteX3" y="connsiteY3"/>
              </a:cxn>
            </a:cxnLst>
            <a:rect l="l" t="t" r="r" b="b"/>
            <a:pathLst>
              <a:path w="53204" h="266440">
                <a:moveTo>
                  <a:pt x="0" y="0"/>
                </a:moveTo>
                <a:cubicBezTo>
                  <a:pt x="3544" y="74428"/>
                  <a:pt x="1755" y="149302"/>
                  <a:pt x="10633" y="223283"/>
                </a:cubicBezTo>
                <a:cubicBezTo>
                  <a:pt x="12522" y="239020"/>
                  <a:pt x="16521" y="261970"/>
                  <a:pt x="31898" y="265814"/>
                </a:cubicBezTo>
                <a:cubicBezTo>
                  <a:pt x="55129" y="271622"/>
                  <a:pt x="53163" y="235419"/>
                  <a:pt x="53163" y="2232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雲朵形 12"/>
          <p:cNvSpPr/>
          <p:nvPr/>
        </p:nvSpPr>
        <p:spPr>
          <a:xfrm>
            <a:off x="6542225" y="4637661"/>
            <a:ext cx="1048246" cy="777912"/>
          </a:xfrm>
          <a:prstGeom prst="cloud">
            <a:avLst/>
          </a:prstGeom>
          <a:solidFill>
            <a:srgbClr val="FFCC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9" name="手繪多邊形 8"/>
          <p:cNvSpPr/>
          <p:nvPr/>
        </p:nvSpPr>
        <p:spPr>
          <a:xfrm>
            <a:off x="7030933" y="5398655"/>
            <a:ext cx="244559" cy="176670"/>
          </a:xfrm>
          <a:custGeom>
            <a:avLst/>
            <a:gdLst>
              <a:gd name="connsiteX0" fmla="*/ 0 w 244559"/>
              <a:gd name="connsiteY0" fmla="*/ 0 h 176670"/>
              <a:gd name="connsiteX1" fmla="*/ 244549 w 244559"/>
              <a:gd name="connsiteY1" fmla="*/ 170121 h 176670"/>
              <a:gd name="connsiteX2" fmla="*/ 10632 w 244559"/>
              <a:gd name="connsiteY2" fmla="*/ 138223 h 176670"/>
              <a:gd name="connsiteX3" fmla="*/ 180753 w 244559"/>
              <a:gd name="connsiteY3" fmla="*/ 106325 h 176670"/>
              <a:gd name="connsiteX4" fmla="*/ 95693 w 244559"/>
              <a:gd name="connsiteY4" fmla="*/ 148856 h 176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59" h="176670">
                <a:moveTo>
                  <a:pt x="0" y="0"/>
                </a:moveTo>
                <a:cubicBezTo>
                  <a:pt x="121388" y="73542"/>
                  <a:pt x="242777" y="147084"/>
                  <a:pt x="244549" y="170121"/>
                </a:cubicBezTo>
                <a:cubicBezTo>
                  <a:pt x="246321" y="193158"/>
                  <a:pt x="21265" y="148856"/>
                  <a:pt x="10632" y="138223"/>
                </a:cubicBezTo>
                <a:cubicBezTo>
                  <a:pt x="-1" y="127590"/>
                  <a:pt x="166576" y="104553"/>
                  <a:pt x="180753" y="106325"/>
                </a:cubicBezTo>
                <a:cubicBezTo>
                  <a:pt x="194930" y="108097"/>
                  <a:pt x="145311" y="128476"/>
                  <a:pt x="95693" y="1488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627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12cur.naer.edu.tw/upload/images/%E6%A0%B8%E5%BF%83%E7%B4%A0%E9%A4%8A%E7%9A%84%E6%BB%BE%E5%8B%95%E5%9C%93%E8%BC%AA%E6%84%8F%E8%B1%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367061"/>
            <a:ext cx="4086200" cy="321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069975" y="5732463"/>
            <a:ext cx="7272338" cy="923925"/>
          </a:xfrm>
          <a:prstGeom prst="rect">
            <a:avLst/>
          </a:prstGeom>
          <a:solidFill>
            <a:schemeClr val="bg2"/>
          </a:solidFill>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fontAlgn="auto">
              <a:spcBef>
                <a:spcPts val="0"/>
              </a:spcBef>
              <a:spcAft>
                <a:spcPts val="0"/>
              </a:spcAft>
              <a:defRPr/>
            </a:pPr>
            <a:r>
              <a:rPr kumimoji="0" lang="zh-TW" altLang="en-US" dirty="0">
                <a:solidFill>
                  <a:schemeClr val="tx1"/>
                </a:solidFill>
              </a:rPr>
              <a:t>「核心素養」是指一個人為適應現在生活及面對未來挑戰，所應具備的知識、能力與態度。「核心素養」強調學習不宜以學科知識及技能為限，而應關注學習與生活的結合，透過實踐力行而彰顯學習者的全人發展。</a:t>
            </a:r>
          </a:p>
        </p:txBody>
      </p:sp>
      <p:sp>
        <p:nvSpPr>
          <p:cNvPr id="28676" name="標題 1"/>
          <p:cNvSpPr>
            <a:spLocks noGrp="1"/>
          </p:cNvSpPr>
          <p:nvPr>
            <p:ph type="title"/>
          </p:nvPr>
        </p:nvSpPr>
        <p:spPr>
          <a:xfrm>
            <a:off x="683568" y="1376461"/>
            <a:ext cx="7041604" cy="990600"/>
          </a:xfrm>
        </p:spPr>
        <p:txBody>
          <a:bodyPr>
            <a:normAutofit/>
          </a:bodyPr>
          <a:lstStyle/>
          <a:p>
            <a:pPr eaLnBrk="1" hangingPunct="1"/>
            <a:r>
              <a:rPr lang="en-US" altLang="zh-TW" sz="2400" dirty="0">
                <a:solidFill>
                  <a:schemeClr val="tx1"/>
                </a:solidFill>
                <a:latin typeface="細明體" panose="02020509000000000000" pitchFamily="49" charset="-120"/>
                <a:ea typeface="細明體" panose="02020509000000000000" pitchFamily="49" charset="-120"/>
              </a:rPr>
              <a:t>(</a:t>
            </a:r>
            <a:r>
              <a:rPr lang="zh-TW" altLang="en-US" sz="2400" dirty="0">
                <a:solidFill>
                  <a:schemeClr val="tx1"/>
                </a:solidFill>
                <a:latin typeface="細明體" panose="02020509000000000000" pitchFamily="49" charset="-120"/>
                <a:ea typeface="細明體" panose="02020509000000000000" pitchFamily="49" charset="-120"/>
              </a:rPr>
              <a:t>四</a:t>
            </a:r>
            <a:r>
              <a:rPr lang="en-US" altLang="zh-TW" sz="2400" dirty="0">
                <a:solidFill>
                  <a:schemeClr val="tx1"/>
                </a:solidFill>
                <a:latin typeface="細明體" panose="02020509000000000000" pitchFamily="49" charset="-120"/>
                <a:ea typeface="細明體" panose="02020509000000000000" pitchFamily="49" charset="-120"/>
              </a:rPr>
              <a:t>)</a:t>
            </a:r>
            <a:r>
              <a:rPr lang="zh-TW" altLang="en-US" sz="2400" dirty="0">
                <a:solidFill>
                  <a:schemeClr val="tx1"/>
                </a:solidFill>
                <a:latin typeface="細明體" panose="02020509000000000000" pitchFamily="49" charset="-120"/>
                <a:ea typeface="細明體" panose="02020509000000000000" pitchFamily="49" charset="-120"/>
              </a:rPr>
              <a:t>三面九項核心素養</a:t>
            </a:r>
          </a:p>
        </p:txBody>
      </p:sp>
      <p:sp>
        <p:nvSpPr>
          <p:cNvPr id="2" name="投影片編號版面配置區 1"/>
          <p:cNvSpPr>
            <a:spLocks noGrp="1"/>
          </p:cNvSpPr>
          <p:nvPr>
            <p:ph type="sldNum" sz="quarter" idx="12"/>
          </p:nvPr>
        </p:nvSpPr>
        <p:spPr/>
        <p:txBody>
          <a:bodyPr>
            <a:normAutofit fontScale="85000" lnSpcReduction="20000"/>
          </a:bodyPr>
          <a:lstStyle/>
          <a:p>
            <a:fld id="{D10CF019-4E6C-4320-9EBB-1D549295B02E}" type="slidenum">
              <a:rPr lang="zh-TW" altLang="en-US" smtClean="0"/>
              <a:t>6</a:t>
            </a:fld>
            <a:endParaRPr lang="zh-TW" altLang="en-US"/>
          </a:p>
        </p:txBody>
      </p:sp>
    </p:spTree>
    <p:extLst>
      <p:ext uri="{BB962C8B-B14F-4D97-AF65-F5344CB8AC3E}">
        <p14:creationId xmlns:p14="http://schemas.microsoft.com/office/powerpoint/2010/main" val="301772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45FC8D-8812-46E5-816E-8BEABA1F35C0}"/>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68D9C85D-A236-47E4-AB8F-F84A6F668D7E}"/>
              </a:ext>
            </a:extLst>
          </p:cNvPr>
          <p:cNvSpPr>
            <a:spLocks noGrp="1"/>
          </p:cNvSpPr>
          <p:nvPr>
            <p:ph type="sldNum" sz="quarter" idx="12"/>
          </p:nvPr>
        </p:nvSpPr>
        <p:spPr/>
        <p:txBody>
          <a:bodyPr>
            <a:normAutofit fontScale="85000" lnSpcReduction="20000"/>
          </a:bodyPr>
          <a:lstStyle/>
          <a:p>
            <a:fld id="{D10CF019-4E6C-4320-9EBB-1D549295B02E}" type="slidenum">
              <a:rPr lang="zh-TW" altLang="en-US" smtClean="0"/>
              <a:t>7</a:t>
            </a:fld>
            <a:endParaRPr lang="zh-TW" altLang="en-US"/>
          </a:p>
        </p:txBody>
      </p:sp>
      <p:pic>
        <p:nvPicPr>
          <p:cNvPr id="4" name="Shape 560">
            <a:extLst>
              <a:ext uri="{FF2B5EF4-FFF2-40B4-BE49-F238E27FC236}">
                <a16:creationId xmlns:a16="http://schemas.microsoft.com/office/drawing/2014/main" id="{1B44A7B7-571E-4582-848B-A98019D4DA10}"/>
              </a:ext>
            </a:extLst>
          </p:cNvPr>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t="4259"/>
          <a:stretch/>
        </p:blipFill>
        <p:spPr bwMode="auto">
          <a:xfrm>
            <a:off x="806763" y="3735348"/>
            <a:ext cx="7344655"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8E732C28-1A94-498F-B3D9-EAD6BAFDF8E2}"/>
              </a:ext>
            </a:extLst>
          </p:cNvPr>
          <p:cNvSpPr/>
          <p:nvPr/>
        </p:nvSpPr>
        <p:spPr>
          <a:xfrm>
            <a:off x="992582" y="3774006"/>
            <a:ext cx="6984776" cy="13111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標題 1">
            <a:extLst>
              <a:ext uri="{FF2B5EF4-FFF2-40B4-BE49-F238E27FC236}">
                <a16:creationId xmlns:a16="http://schemas.microsoft.com/office/drawing/2014/main" id="{185A8116-BA39-4E5D-9AFD-050E4D6794CC}"/>
              </a:ext>
            </a:extLst>
          </p:cNvPr>
          <p:cNvSpPr txBox="1">
            <a:spLocks/>
          </p:cNvSpPr>
          <p:nvPr/>
        </p:nvSpPr>
        <p:spPr>
          <a:xfrm>
            <a:off x="533400" y="1577001"/>
            <a:ext cx="7041604" cy="840735"/>
          </a:xfrm>
          <a:prstGeom prst="rect">
            <a:avLst/>
          </a:prstGeom>
        </p:spPr>
        <p:txBody>
          <a:bodyPr vert="horz" anchor="ctr">
            <a:normAutofit fontScale="92500" lnSpcReduction="1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altLang="zh-TW" sz="2600" dirty="0">
                <a:solidFill>
                  <a:schemeClr val="tx1"/>
                </a:solidFill>
                <a:latin typeface="細明體" panose="02020509000000000000" pitchFamily="49" charset="-120"/>
                <a:ea typeface="細明體" panose="02020509000000000000" pitchFamily="49" charset="-120"/>
              </a:rPr>
              <a:t>(</a:t>
            </a:r>
            <a:r>
              <a:rPr lang="zh-TW" altLang="en-US" sz="2600" dirty="0">
                <a:solidFill>
                  <a:schemeClr val="tx1"/>
                </a:solidFill>
                <a:latin typeface="細明體" panose="02020509000000000000" pitchFamily="49" charset="-120"/>
                <a:ea typeface="細明體" panose="02020509000000000000" pitchFamily="49" charset="-120"/>
              </a:rPr>
              <a:t>五</a:t>
            </a:r>
            <a:r>
              <a:rPr lang="en-US" altLang="zh-TW" sz="2600" dirty="0">
                <a:solidFill>
                  <a:schemeClr val="tx1"/>
                </a:solidFill>
                <a:latin typeface="細明體" panose="02020509000000000000" pitchFamily="49" charset="-120"/>
                <a:ea typeface="細明體" panose="02020509000000000000" pitchFamily="49" charset="-120"/>
              </a:rPr>
              <a:t>)</a:t>
            </a:r>
            <a:r>
              <a:rPr lang="zh-TW" altLang="en-US" sz="2600" dirty="0">
                <a:solidFill>
                  <a:schemeClr val="tx1"/>
                </a:solidFill>
                <a:latin typeface="細明體" panose="02020509000000000000" pitchFamily="49" charset="-120"/>
                <a:ea typeface="細明體" panose="02020509000000000000" pitchFamily="49" charset="-120"/>
              </a:rPr>
              <a:t>學習階段</a:t>
            </a:r>
            <a:endParaRPr lang="en-US" altLang="zh-TW" sz="2600" dirty="0">
              <a:solidFill>
                <a:schemeClr val="tx1"/>
              </a:solidFill>
              <a:latin typeface="細明體" panose="02020509000000000000" pitchFamily="49" charset="-120"/>
              <a:ea typeface="細明體" panose="02020509000000000000" pitchFamily="49" charset="-120"/>
            </a:endParaRPr>
          </a:p>
          <a:p>
            <a:r>
              <a:rPr lang="zh-TW" altLang="en-US" sz="2800" dirty="0">
                <a:solidFill>
                  <a:schemeClr val="tx1"/>
                </a:solidFill>
                <a:latin typeface="微軟正黑體" panose="020B0604030504040204" pitchFamily="34" charset="-120"/>
                <a:ea typeface="微軟正黑體" panose="020B0604030504040204" pitchFamily="34" charset="-120"/>
              </a:rPr>
              <a:t> </a:t>
            </a:r>
          </a:p>
        </p:txBody>
      </p:sp>
      <p:sp>
        <p:nvSpPr>
          <p:cNvPr id="8" name="標題 1">
            <a:extLst>
              <a:ext uri="{FF2B5EF4-FFF2-40B4-BE49-F238E27FC236}">
                <a16:creationId xmlns:a16="http://schemas.microsoft.com/office/drawing/2014/main" id="{779A9C86-00DC-43F8-9B81-67DC4043DD30}"/>
              </a:ext>
            </a:extLst>
          </p:cNvPr>
          <p:cNvSpPr txBox="1">
            <a:spLocks/>
          </p:cNvSpPr>
          <p:nvPr/>
        </p:nvSpPr>
        <p:spPr>
          <a:xfrm>
            <a:off x="533400" y="3212976"/>
            <a:ext cx="7041604" cy="522372"/>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altLang="zh-TW" sz="2400" dirty="0">
                <a:solidFill>
                  <a:schemeClr val="tx1"/>
                </a:solidFill>
                <a:latin typeface="細明體" panose="02020509000000000000" pitchFamily="49" charset="-120"/>
                <a:ea typeface="細明體" panose="02020509000000000000" pitchFamily="49" charset="-120"/>
              </a:rPr>
              <a:t>(</a:t>
            </a:r>
            <a:r>
              <a:rPr lang="zh-TW" altLang="en-US" sz="2400" dirty="0">
                <a:solidFill>
                  <a:schemeClr val="tx1"/>
                </a:solidFill>
                <a:latin typeface="細明體" panose="02020509000000000000" pitchFamily="49" charset="-120"/>
                <a:ea typeface="細明體" panose="02020509000000000000" pitchFamily="49" charset="-120"/>
              </a:rPr>
              <a:t>六</a:t>
            </a:r>
            <a:r>
              <a:rPr lang="en-US" altLang="zh-TW" sz="2400" dirty="0">
                <a:solidFill>
                  <a:schemeClr val="tx1"/>
                </a:solidFill>
                <a:latin typeface="細明體" panose="02020509000000000000" pitchFamily="49" charset="-120"/>
                <a:ea typeface="細明體" panose="02020509000000000000" pitchFamily="49" charset="-120"/>
              </a:rPr>
              <a:t>)</a:t>
            </a:r>
            <a:r>
              <a:rPr lang="zh-TW" altLang="en-US" sz="2400" dirty="0">
                <a:solidFill>
                  <a:schemeClr val="tx1"/>
                </a:solidFill>
                <a:latin typeface="細明體" panose="02020509000000000000" pitchFamily="49" charset="-120"/>
                <a:ea typeface="細明體" panose="02020509000000000000" pitchFamily="49" charset="-120"/>
              </a:rPr>
              <a:t>課程架構</a:t>
            </a:r>
          </a:p>
        </p:txBody>
      </p:sp>
      <p:sp>
        <p:nvSpPr>
          <p:cNvPr id="9" name="文字方塊 8">
            <a:extLst>
              <a:ext uri="{FF2B5EF4-FFF2-40B4-BE49-F238E27FC236}">
                <a16:creationId xmlns:a16="http://schemas.microsoft.com/office/drawing/2014/main" id="{5274714C-C19C-4D78-97F6-881A433C0F5F}"/>
              </a:ext>
            </a:extLst>
          </p:cNvPr>
          <p:cNvSpPr txBox="1"/>
          <p:nvPr/>
        </p:nvSpPr>
        <p:spPr>
          <a:xfrm>
            <a:off x="1012961" y="2014440"/>
            <a:ext cx="7618018" cy="1200329"/>
          </a:xfrm>
          <a:prstGeom prst="rect">
            <a:avLst/>
          </a:prstGeom>
          <a:noFill/>
        </p:spPr>
        <p:txBody>
          <a:bodyPr wrap="square" rtlCol="0">
            <a:spAutoFit/>
          </a:bodyPr>
          <a:lstStyle/>
          <a:p>
            <a:r>
              <a:rPr lang="zh-TW" altLang="en-US" sz="2400" dirty="0">
                <a:latin typeface="細明體" panose="02020509000000000000" pitchFamily="49" charset="-120"/>
                <a:ea typeface="細明體" panose="02020509000000000000" pitchFamily="49" charset="-120"/>
              </a:rPr>
              <a:t>國小：第一至第三學習階段</a:t>
            </a:r>
            <a:endParaRPr lang="en-US" altLang="zh-TW" sz="2400" dirty="0">
              <a:latin typeface="細明體" panose="02020509000000000000" pitchFamily="49" charset="-120"/>
              <a:ea typeface="細明體" panose="02020509000000000000" pitchFamily="49" charset="-120"/>
            </a:endParaRPr>
          </a:p>
          <a:p>
            <a:r>
              <a:rPr lang="zh-TW" altLang="en-US" sz="2400" dirty="0">
                <a:latin typeface="細明體" panose="02020509000000000000" pitchFamily="49" charset="-120"/>
                <a:ea typeface="細明體" panose="02020509000000000000" pitchFamily="49" charset="-120"/>
              </a:rPr>
              <a:t>國中：第四學習階段</a:t>
            </a:r>
            <a:endParaRPr lang="en-US" altLang="zh-TW" sz="2400" dirty="0">
              <a:latin typeface="細明體" panose="02020509000000000000" pitchFamily="49" charset="-120"/>
              <a:ea typeface="細明體" panose="02020509000000000000" pitchFamily="49" charset="-120"/>
            </a:endParaRPr>
          </a:p>
          <a:p>
            <a:r>
              <a:rPr lang="zh-TW" altLang="en-US" sz="2400" dirty="0">
                <a:latin typeface="細明體" panose="02020509000000000000" pitchFamily="49" charset="-120"/>
                <a:ea typeface="細明體" panose="02020509000000000000" pitchFamily="49" charset="-120"/>
              </a:rPr>
              <a:t>高中：第五學習階段</a:t>
            </a:r>
          </a:p>
        </p:txBody>
      </p:sp>
    </p:spTree>
    <p:extLst>
      <p:ext uri="{BB962C8B-B14F-4D97-AF65-F5344CB8AC3E}">
        <p14:creationId xmlns:p14="http://schemas.microsoft.com/office/powerpoint/2010/main" val="229529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285240-926B-4D6C-80A1-4FA23B8F6D18}"/>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934437CA-30C0-4075-AB8D-7AC6C5F9F2BB}"/>
              </a:ext>
            </a:extLst>
          </p:cNvPr>
          <p:cNvSpPr>
            <a:spLocks noGrp="1"/>
          </p:cNvSpPr>
          <p:nvPr>
            <p:ph type="sldNum" sz="quarter" idx="12"/>
          </p:nvPr>
        </p:nvSpPr>
        <p:spPr/>
        <p:txBody>
          <a:bodyPr>
            <a:normAutofit fontScale="85000" lnSpcReduction="20000"/>
          </a:bodyPr>
          <a:lstStyle/>
          <a:p>
            <a:fld id="{D10CF019-4E6C-4320-9EBB-1D549295B02E}" type="slidenum">
              <a:rPr lang="zh-TW" altLang="en-US" smtClean="0"/>
              <a:t>8</a:t>
            </a:fld>
            <a:endParaRPr lang="zh-TW" altLang="en-US"/>
          </a:p>
        </p:txBody>
      </p:sp>
      <p:sp>
        <p:nvSpPr>
          <p:cNvPr id="5" name="標題 1">
            <a:extLst>
              <a:ext uri="{FF2B5EF4-FFF2-40B4-BE49-F238E27FC236}">
                <a16:creationId xmlns:a16="http://schemas.microsoft.com/office/drawing/2014/main" id="{50195331-9BF1-42F3-A620-1C9678CF7640}"/>
              </a:ext>
            </a:extLst>
          </p:cNvPr>
          <p:cNvSpPr>
            <a:spLocks noGrp="1"/>
          </p:cNvSpPr>
          <p:nvPr>
            <p:ph sz="quarter" idx="1"/>
          </p:nvPr>
        </p:nvSpPr>
        <p:spPr>
          <a:xfrm>
            <a:off x="990600" y="1700808"/>
            <a:ext cx="8153400" cy="4495800"/>
          </a:xfrm>
        </p:spPr>
        <p:txBody>
          <a:bodyPr>
            <a:normAutofit/>
          </a:bodyPr>
          <a:lstStyle/>
          <a:p>
            <a:pPr marL="0" indent="0" eaLnBrk="1" hangingPunct="1">
              <a:buNone/>
            </a:pPr>
            <a:r>
              <a:rPr lang="en-US" altLang="zh-TW" sz="2400" dirty="0">
                <a:solidFill>
                  <a:schemeClr val="tx1"/>
                </a:solidFill>
                <a:latin typeface="細明體" panose="02020509000000000000" pitchFamily="49" charset="-120"/>
                <a:ea typeface="細明體" panose="02020509000000000000" pitchFamily="49" charset="-120"/>
              </a:rPr>
              <a:t>(</a:t>
            </a:r>
            <a:r>
              <a:rPr lang="zh-TW" altLang="en-US" sz="2400" dirty="0">
                <a:solidFill>
                  <a:schemeClr val="tx1"/>
                </a:solidFill>
                <a:latin typeface="細明體" panose="02020509000000000000" pitchFamily="49" charset="-120"/>
                <a:ea typeface="細明體" panose="02020509000000000000" pitchFamily="49" charset="-120"/>
              </a:rPr>
              <a:t>七</a:t>
            </a:r>
            <a:r>
              <a:rPr lang="en-US" altLang="zh-TW" sz="2400" dirty="0">
                <a:solidFill>
                  <a:schemeClr val="tx1"/>
                </a:solidFill>
                <a:latin typeface="細明體" panose="02020509000000000000" pitchFamily="49" charset="-120"/>
                <a:ea typeface="細明體" panose="02020509000000000000" pitchFamily="49" charset="-120"/>
              </a:rPr>
              <a:t>)</a:t>
            </a:r>
            <a:r>
              <a:rPr lang="zh-TW" altLang="en-US" sz="2400" dirty="0">
                <a:solidFill>
                  <a:schemeClr val="tx1"/>
                </a:solidFill>
                <a:latin typeface="細明體" panose="02020509000000000000" pitchFamily="49" charset="-120"/>
                <a:ea typeface="細明體" panose="02020509000000000000" pitchFamily="49" charset="-120"/>
              </a:rPr>
              <a:t>實施要點</a:t>
            </a:r>
            <a:endParaRPr lang="en-US" altLang="zh-TW" sz="2400" dirty="0">
              <a:solidFill>
                <a:schemeClr val="tx1"/>
              </a:solidFill>
              <a:latin typeface="細明體" panose="02020509000000000000" pitchFamily="49" charset="-120"/>
              <a:ea typeface="細明體" panose="02020509000000000000" pitchFamily="49" charset="-120"/>
            </a:endParaRPr>
          </a:p>
          <a:p>
            <a:pPr marL="981075" indent="-981075">
              <a:buNone/>
            </a:pPr>
            <a:r>
              <a:rPr lang="zh-TW" altLang="en-US" sz="2400" dirty="0">
                <a:latin typeface="細明體" panose="02020509000000000000" pitchFamily="49" charset="-120"/>
                <a:ea typeface="細明體" panose="02020509000000000000" pitchFamily="49" charset="-120"/>
              </a:rPr>
              <a:t>    </a:t>
            </a:r>
            <a:r>
              <a:rPr lang="en-US" altLang="zh-TW" sz="2400" dirty="0">
                <a:solidFill>
                  <a:srgbClr val="990000"/>
                </a:solidFill>
                <a:latin typeface="細明體" panose="02020509000000000000" pitchFamily="49" charset="-120"/>
                <a:ea typeface="細明體" panose="02020509000000000000" pitchFamily="49" charset="-120"/>
              </a:rPr>
              <a:t>1.</a:t>
            </a:r>
            <a:r>
              <a:rPr lang="zh-TW" altLang="en-US" sz="2400" dirty="0">
                <a:solidFill>
                  <a:srgbClr val="990000"/>
                </a:solidFill>
                <a:latin typeface="細明體" panose="02020509000000000000" pitchFamily="49" charset="-120"/>
                <a:ea typeface="細明體" panose="02020509000000000000" pitchFamily="49" charset="-120"/>
              </a:rPr>
              <a:t>課程發展</a:t>
            </a:r>
            <a:endParaRPr lang="en-US" altLang="zh-TW" sz="2400" dirty="0">
              <a:solidFill>
                <a:srgbClr val="990000"/>
              </a:solidFill>
              <a:latin typeface="細明體" panose="02020509000000000000" pitchFamily="49" charset="-120"/>
              <a:ea typeface="細明體" panose="02020509000000000000" pitchFamily="49" charset="-120"/>
            </a:endParaRPr>
          </a:p>
          <a:p>
            <a:pPr marL="981075" indent="-981075">
              <a:buNone/>
            </a:pPr>
            <a:r>
              <a:rPr lang="zh-TW" altLang="en-US" sz="2400" dirty="0">
                <a:solidFill>
                  <a:schemeClr val="tx1"/>
                </a:solidFill>
                <a:latin typeface="細明體" panose="02020509000000000000" pitchFamily="49" charset="-120"/>
                <a:ea typeface="細明體" panose="02020509000000000000" pitchFamily="49" charset="-120"/>
              </a:rPr>
              <a:t>    </a:t>
            </a:r>
            <a:r>
              <a:rPr lang="en-US" altLang="zh-TW" sz="2400" dirty="0">
                <a:solidFill>
                  <a:schemeClr val="tx1"/>
                </a:solidFill>
                <a:latin typeface="細明體" panose="02020509000000000000" pitchFamily="49" charset="-120"/>
                <a:ea typeface="細明體" panose="02020509000000000000" pitchFamily="49" charset="-120"/>
              </a:rPr>
              <a:t>2.</a:t>
            </a:r>
            <a:r>
              <a:rPr lang="zh-TW" altLang="en-US" sz="2400" dirty="0">
                <a:solidFill>
                  <a:schemeClr val="tx1"/>
                </a:solidFill>
                <a:latin typeface="細明體" panose="02020509000000000000" pitchFamily="49" charset="-120"/>
                <a:ea typeface="細明體" panose="02020509000000000000" pitchFamily="49" charset="-120"/>
              </a:rPr>
              <a:t>教學實踐</a:t>
            </a:r>
            <a:endParaRPr lang="en-US" altLang="zh-TW" sz="2400" dirty="0">
              <a:solidFill>
                <a:schemeClr val="tx1"/>
              </a:solidFill>
              <a:latin typeface="細明體" panose="02020509000000000000" pitchFamily="49" charset="-120"/>
              <a:ea typeface="細明體" panose="02020509000000000000" pitchFamily="49" charset="-120"/>
            </a:endParaRPr>
          </a:p>
          <a:p>
            <a:pPr marL="981075" indent="-981075">
              <a:buNone/>
            </a:pPr>
            <a:r>
              <a:rPr lang="zh-TW" altLang="en-US" sz="2400" dirty="0">
                <a:latin typeface="細明體" panose="02020509000000000000" pitchFamily="49" charset="-120"/>
                <a:ea typeface="細明體" panose="02020509000000000000" pitchFamily="49" charset="-120"/>
              </a:rPr>
              <a:t>    </a:t>
            </a:r>
            <a:r>
              <a:rPr lang="en-US" altLang="zh-TW" sz="2400" dirty="0">
                <a:latin typeface="細明體" panose="02020509000000000000" pitchFamily="49" charset="-120"/>
                <a:ea typeface="細明體" panose="02020509000000000000" pitchFamily="49" charset="-120"/>
              </a:rPr>
              <a:t>3.</a:t>
            </a:r>
            <a:r>
              <a:rPr lang="zh-TW" altLang="en-US" sz="2400" dirty="0">
                <a:solidFill>
                  <a:schemeClr val="tx1"/>
                </a:solidFill>
                <a:latin typeface="細明體" panose="02020509000000000000" pitchFamily="49" charset="-120"/>
                <a:ea typeface="細明體" panose="02020509000000000000" pitchFamily="49" charset="-120"/>
              </a:rPr>
              <a:t>學習評量與運用</a:t>
            </a:r>
            <a:endParaRPr lang="en-US" altLang="zh-TW" sz="2400" dirty="0">
              <a:latin typeface="細明體" panose="02020509000000000000" pitchFamily="49" charset="-120"/>
              <a:ea typeface="細明體" panose="02020509000000000000" pitchFamily="49" charset="-120"/>
            </a:endParaRPr>
          </a:p>
          <a:p>
            <a:pPr marL="981075" indent="-981075">
              <a:buNone/>
            </a:pPr>
            <a:r>
              <a:rPr lang="zh-TW" altLang="en-US" sz="2400" dirty="0">
                <a:solidFill>
                  <a:schemeClr val="tx1"/>
                </a:solidFill>
                <a:latin typeface="細明體" panose="02020509000000000000" pitchFamily="49" charset="-120"/>
                <a:ea typeface="細明體" panose="02020509000000000000" pitchFamily="49" charset="-120"/>
              </a:rPr>
              <a:t>  </a:t>
            </a:r>
            <a:r>
              <a:rPr lang="zh-TW" altLang="en-US" sz="2400" dirty="0">
                <a:latin typeface="細明體" panose="02020509000000000000" pitchFamily="49" charset="-120"/>
                <a:ea typeface="細明體" panose="02020509000000000000" pitchFamily="49" charset="-120"/>
              </a:rPr>
              <a:t>  </a:t>
            </a:r>
            <a:r>
              <a:rPr lang="en-US" altLang="zh-TW" sz="2400" dirty="0">
                <a:latin typeface="細明體" panose="02020509000000000000" pitchFamily="49" charset="-120"/>
                <a:ea typeface="細明體" panose="02020509000000000000" pitchFamily="49" charset="-120"/>
              </a:rPr>
              <a:t>4.</a:t>
            </a:r>
            <a:r>
              <a:rPr lang="zh-TW" altLang="en-US" sz="2400" dirty="0">
                <a:solidFill>
                  <a:schemeClr val="tx1"/>
                </a:solidFill>
                <a:latin typeface="細明體" panose="02020509000000000000" pitchFamily="49" charset="-120"/>
                <a:ea typeface="細明體" panose="02020509000000000000" pitchFamily="49" charset="-120"/>
              </a:rPr>
              <a:t>教學資源</a:t>
            </a:r>
            <a:endParaRPr lang="en-US" altLang="zh-TW" sz="2400" dirty="0">
              <a:solidFill>
                <a:schemeClr val="tx1"/>
              </a:solidFill>
              <a:latin typeface="細明體" panose="02020509000000000000" pitchFamily="49" charset="-120"/>
              <a:ea typeface="細明體" panose="02020509000000000000" pitchFamily="49" charset="-120"/>
            </a:endParaRPr>
          </a:p>
          <a:p>
            <a:pPr marL="981075" indent="-981075">
              <a:buNone/>
            </a:pPr>
            <a:r>
              <a:rPr lang="zh-TW" altLang="en-US" sz="2400" dirty="0">
                <a:latin typeface="細明體" panose="02020509000000000000" pitchFamily="49" charset="-120"/>
                <a:ea typeface="細明體" panose="02020509000000000000" pitchFamily="49" charset="-120"/>
              </a:rPr>
              <a:t>    </a:t>
            </a:r>
            <a:r>
              <a:rPr lang="en-US" altLang="zh-TW" sz="2400" dirty="0">
                <a:latin typeface="細明體" panose="02020509000000000000" pitchFamily="49" charset="-120"/>
                <a:ea typeface="細明體" panose="02020509000000000000" pitchFamily="49" charset="-120"/>
              </a:rPr>
              <a:t>5.</a:t>
            </a:r>
            <a:r>
              <a:rPr lang="zh-TW" altLang="en-US" sz="2400" dirty="0">
                <a:latin typeface="細明體" panose="02020509000000000000" pitchFamily="49" charset="-120"/>
                <a:ea typeface="細明體" panose="02020509000000000000" pitchFamily="49" charset="-120"/>
              </a:rPr>
              <a:t>教師專業發展</a:t>
            </a:r>
            <a:endParaRPr lang="en-US" altLang="zh-TW" sz="2400" dirty="0">
              <a:latin typeface="細明體" panose="02020509000000000000" pitchFamily="49" charset="-120"/>
              <a:ea typeface="細明體" panose="02020509000000000000" pitchFamily="49" charset="-120"/>
            </a:endParaRPr>
          </a:p>
          <a:p>
            <a:pPr marL="981075" indent="-981075">
              <a:buNone/>
            </a:pPr>
            <a:r>
              <a:rPr lang="zh-TW" altLang="en-US" sz="2400" dirty="0">
                <a:solidFill>
                  <a:schemeClr val="tx1"/>
                </a:solidFill>
                <a:latin typeface="細明體" panose="02020509000000000000" pitchFamily="49" charset="-120"/>
                <a:ea typeface="細明體" panose="02020509000000000000" pitchFamily="49" charset="-120"/>
              </a:rPr>
              <a:t>    </a:t>
            </a:r>
            <a:r>
              <a:rPr lang="en-US" altLang="zh-TW" sz="2400" dirty="0">
                <a:solidFill>
                  <a:schemeClr val="tx1"/>
                </a:solidFill>
                <a:latin typeface="細明體" panose="02020509000000000000" pitchFamily="49" charset="-120"/>
                <a:ea typeface="細明體" panose="02020509000000000000" pitchFamily="49" charset="-120"/>
              </a:rPr>
              <a:t>6.</a:t>
            </a:r>
            <a:r>
              <a:rPr lang="zh-TW" altLang="en-US" sz="2400" dirty="0">
                <a:solidFill>
                  <a:schemeClr val="tx1"/>
                </a:solidFill>
                <a:latin typeface="細明體" panose="02020509000000000000" pitchFamily="49" charset="-120"/>
                <a:ea typeface="細明體" panose="02020509000000000000" pitchFamily="49" charset="-120"/>
              </a:rPr>
              <a:t>行政支持</a:t>
            </a:r>
            <a:endParaRPr lang="en-US" altLang="zh-TW" sz="2400" dirty="0">
              <a:latin typeface="細明體" panose="02020509000000000000" pitchFamily="49" charset="-120"/>
              <a:ea typeface="細明體" panose="02020509000000000000" pitchFamily="49" charset="-120"/>
            </a:endParaRPr>
          </a:p>
          <a:p>
            <a:pPr marL="981075" indent="-981075">
              <a:buNone/>
            </a:pPr>
            <a:r>
              <a:rPr lang="en-US" altLang="zh-TW" sz="2400" dirty="0">
                <a:solidFill>
                  <a:schemeClr val="tx1"/>
                </a:solidFill>
                <a:latin typeface="細明體" panose="02020509000000000000" pitchFamily="49" charset="-120"/>
                <a:ea typeface="細明體" panose="02020509000000000000" pitchFamily="49" charset="-120"/>
              </a:rPr>
              <a:t>  </a:t>
            </a:r>
            <a:r>
              <a:rPr lang="zh-TW" altLang="en-US" sz="2400" dirty="0">
                <a:solidFill>
                  <a:schemeClr val="tx1"/>
                </a:solidFill>
                <a:latin typeface="細明體" panose="02020509000000000000" pitchFamily="49" charset="-120"/>
                <a:ea typeface="細明體" panose="02020509000000000000" pitchFamily="49" charset="-120"/>
              </a:rPr>
              <a:t>  </a:t>
            </a:r>
            <a:r>
              <a:rPr lang="en-US" altLang="zh-TW" sz="2400" dirty="0">
                <a:solidFill>
                  <a:schemeClr val="tx1"/>
                </a:solidFill>
                <a:latin typeface="細明體" panose="02020509000000000000" pitchFamily="49" charset="-120"/>
                <a:ea typeface="細明體" panose="02020509000000000000" pitchFamily="49" charset="-120"/>
              </a:rPr>
              <a:t>7.</a:t>
            </a:r>
            <a:r>
              <a:rPr lang="zh-TW" altLang="en-US" sz="2400" dirty="0">
                <a:solidFill>
                  <a:schemeClr val="tx1"/>
                </a:solidFill>
                <a:latin typeface="細明體" panose="02020509000000000000" pitchFamily="49" charset="-120"/>
                <a:ea typeface="細明體" panose="02020509000000000000" pitchFamily="49" charset="-120"/>
              </a:rPr>
              <a:t>家長與民間參與</a:t>
            </a:r>
            <a:endParaRPr lang="en-US" altLang="zh-TW" sz="2400" dirty="0">
              <a:solidFill>
                <a:schemeClr val="tx1"/>
              </a:solidFill>
              <a:latin typeface="細明體" panose="02020509000000000000" pitchFamily="49" charset="-120"/>
              <a:ea typeface="細明體" panose="02020509000000000000" pitchFamily="49" charset="-120"/>
            </a:endParaRPr>
          </a:p>
          <a:p>
            <a:pPr marL="981075" indent="-981075">
              <a:buNone/>
            </a:pPr>
            <a:r>
              <a:rPr lang="zh-TW" altLang="en-US" sz="2400" dirty="0">
                <a:latin typeface="細明體" panose="02020509000000000000" pitchFamily="49" charset="-120"/>
                <a:ea typeface="細明體" panose="02020509000000000000" pitchFamily="49" charset="-120"/>
              </a:rPr>
              <a:t> </a:t>
            </a: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八</a:t>
            </a:r>
            <a:r>
              <a:rPr lang="en-US" altLang="zh-TW" sz="2400" dirty="0">
                <a:latin typeface="細明體" panose="02020509000000000000" pitchFamily="49" charset="-120"/>
                <a:ea typeface="細明體" panose="02020509000000000000" pitchFamily="49" charset="-120"/>
              </a:rPr>
              <a:t>)</a:t>
            </a:r>
            <a:r>
              <a:rPr lang="zh-TW" altLang="en-US" sz="2400" dirty="0">
                <a:latin typeface="細明體" panose="02020509000000000000" pitchFamily="49" charset="-120"/>
                <a:ea typeface="細明體" panose="02020509000000000000" pitchFamily="49" charset="-120"/>
              </a:rPr>
              <a:t>附則</a:t>
            </a:r>
            <a:endParaRPr lang="zh-TW" altLang="en-US" sz="2400" dirty="0">
              <a:solidFill>
                <a:schemeClr val="tx1"/>
              </a:solidFill>
              <a:latin typeface="細明體" panose="02020509000000000000" pitchFamily="49" charset="-120"/>
              <a:ea typeface="細明體" panose="02020509000000000000" pitchFamily="49" charset="-120"/>
            </a:endParaRPr>
          </a:p>
        </p:txBody>
      </p:sp>
    </p:spTree>
    <p:extLst>
      <p:ext uri="{BB962C8B-B14F-4D97-AF65-F5344CB8AC3E}">
        <p14:creationId xmlns:p14="http://schemas.microsoft.com/office/powerpoint/2010/main" val="184605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a:xfrm>
            <a:off x="251520" y="4550668"/>
            <a:ext cx="2952328" cy="2232248"/>
          </a:xfrm>
          <a:prstGeom prst="roundRect">
            <a:avLst/>
          </a:prstGeom>
          <a:solidFill>
            <a:schemeClr val="accent2">
              <a:lumMod val="40000"/>
              <a:lumOff val="60000"/>
            </a:schemeClr>
          </a:solidFill>
          <a:ln>
            <a:solidFill>
              <a:srgbClr val="002060"/>
            </a:solidFill>
          </a:ln>
        </p:spPr>
        <p:style>
          <a:lnRef idx="3">
            <a:schemeClr val="lt1"/>
          </a:lnRef>
          <a:fillRef idx="1">
            <a:schemeClr val="accent6"/>
          </a:fillRef>
          <a:effectRef idx="1">
            <a:schemeClr val="accent6"/>
          </a:effectRef>
          <a:fontRef idx="minor">
            <a:schemeClr val="lt1"/>
          </a:fontRef>
        </p:style>
        <p:txBody>
          <a:bodyPr rtlCol="0" anchor="ctr"/>
          <a:lstStyle/>
          <a:p>
            <a:pPr lvl="0"/>
            <a:r>
              <a:rPr lang="en-US" altLang="zh-TW" dirty="0">
                <a:solidFill>
                  <a:schemeClr val="tx1"/>
                </a:solidFill>
                <a:latin typeface="+mn-ea"/>
              </a:rPr>
              <a:t>1.</a:t>
            </a:r>
            <a:r>
              <a:rPr lang="zh-TW" altLang="en-US" dirty="0">
                <a:solidFill>
                  <a:schemeClr val="tx1"/>
                </a:solidFill>
                <a:latin typeface="+mn-ea"/>
              </a:rPr>
              <a:t>課程相關法規章則</a:t>
            </a:r>
          </a:p>
          <a:p>
            <a:pPr lvl="0"/>
            <a:r>
              <a:rPr lang="en-US" altLang="zh-TW" dirty="0">
                <a:solidFill>
                  <a:schemeClr val="tx1"/>
                </a:solidFill>
                <a:latin typeface="+mn-ea"/>
              </a:rPr>
              <a:t>2.</a:t>
            </a:r>
            <a:r>
              <a:rPr lang="zh-TW" altLang="en-US" dirty="0">
                <a:solidFill>
                  <a:schemeClr val="tx1"/>
                </a:solidFill>
                <a:latin typeface="+mn-ea"/>
              </a:rPr>
              <a:t>行政支援配套措施</a:t>
            </a:r>
          </a:p>
          <a:p>
            <a:pPr lvl="0"/>
            <a:r>
              <a:rPr lang="en-US" altLang="zh-TW" dirty="0">
                <a:solidFill>
                  <a:schemeClr val="tx1"/>
                </a:solidFill>
                <a:latin typeface="+mn-ea"/>
              </a:rPr>
              <a:t>3.</a:t>
            </a:r>
            <a:r>
              <a:rPr lang="zh-TW" altLang="en-US" dirty="0">
                <a:solidFill>
                  <a:schemeClr val="tx1"/>
                </a:solidFill>
                <a:latin typeface="+mn-ea"/>
              </a:rPr>
              <a:t>校長教師公開授課</a:t>
            </a:r>
            <a:endParaRPr lang="en-US" altLang="zh-TW" dirty="0">
              <a:solidFill>
                <a:schemeClr val="tx1"/>
              </a:solidFill>
              <a:latin typeface="+mn-ea"/>
            </a:endParaRPr>
          </a:p>
          <a:p>
            <a:pPr lvl="0"/>
            <a:r>
              <a:rPr lang="en-US" altLang="zh-TW" dirty="0">
                <a:solidFill>
                  <a:schemeClr val="tx1"/>
                </a:solidFill>
                <a:latin typeface="+mn-ea"/>
              </a:rPr>
              <a:t>4.</a:t>
            </a:r>
            <a:r>
              <a:rPr lang="zh-TW" altLang="en-US" dirty="0">
                <a:solidFill>
                  <a:schemeClr val="tx1"/>
                </a:solidFill>
                <a:latin typeface="+mn-ea"/>
              </a:rPr>
              <a:t>教材資源選用研發</a:t>
            </a:r>
            <a:endParaRPr lang="en-US" altLang="zh-TW" dirty="0">
              <a:solidFill>
                <a:schemeClr val="tx1"/>
              </a:solidFill>
              <a:latin typeface="+mn-ea"/>
            </a:endParaRPr>
          </a:p>
          <a:p>
            <a:pPr lvl="0"/>
            <a:r>
              <a:rPr lang="en-US" altLang="zh-TW" dirty="0">
                <a:solidFill>
                  <a:schemeClr val="tx1"/>
                </a:solidFill>
                <a:latin typeface="+mn-ea"/>
              </a:rPr>
              <a:t>5.</a:t>
            </a:r>
            <a:r>
              <a:rPr lang="zh-TW" altLang="en-US" dirty="0">
                <a:solidFill>
                  <a:schemeClr val="tx1"/>
                </a:solidFill>
                <a:latin typeface="+mn-ea"/>
              </a:rPr>
              <a:t>家長與民間參與</a:t>
            </a:r>
          </a:p>
          <a:p>
            <a:pPr lvl="0"/>
            <a:endParaRPr lang="zh-TW" altLang="en-US" dirty="0">
              <a:solidFill>
                <a:schemeClr val="tx1"/>
              </a:solidFill>
              <a:latin typeface="+mn-ea"/>
            </a:endParaRPr>
          </a:p>
        </p:txBody>
      </p:sp>
      <p:sp>
        <p:nvSpPr>
          <p:cNvPr id="2" name="標題 1"/>
          <p:cNvSpPr>
            <a:spLocks noGrp="1"/>
          </p:cNvSpPr>
          <p:nvPr>
            <p:ph type="title"/>
          </p:nvPr>
        </p:nvSpPr>
        <p:spPr>
          <a:xfrm>
            <a:off x="395536" y="1239391"/>
            <a:ext cx="8153400" cy="990600"/>
          </a:xfrm>
        </p:spPr>
        <p:txBody>
          <a:bodyPr>
            <a:normAutofit/>
          </a:bodyPr>
          <a:lstStyle/>
          <a:p>
            <a:r>
              <a:rPr lang="zh-TW" altLang="en-US" sz="2800" dirty="0">
                <a:solidFill>
                  <a:schemeClr val="tx1"/>
                </a:solidFill>
                <a:latin typeface="新細明體" panose="02020500000000000000" pitchFamily="18" charset="-120"/>
                <a:ea typeface="新細明體" panose="02020500000000000000" pitchFamily="18" charset="-120"/>
              </a:rPr>
              <a:t>五、十二年國教課程綱要主要內容分析</a:t>
            </a:r>
            <a:endParaRPr lang="zh-TW" altLang="en-US" sz="2800" dirty="0">
              <a:solidFill>
                <a:schemeClr val="tx1"/>
              </a:solidFill>
            </a:endParaRPr>
          </a:p>
        </p:txBody>
      </p:sp>
      <p:sp>
        <p:nvSpPr>
          <p:cNvPr id="5" name="圓角矩形 4"/>
          <p:cNvSpPr/>
          <p:nvPr/>
        </p:nvSpPr>
        <p:spPr>
          <a:xfrm>
            <a:off x="323528" y="2060848"/>
            <a:ext cx="2952328" cy="2163663"/>
          </a:xfrm>
          <a:prstGeom prst="roundRect">
            <a:avLst/>
          </a:prstGeom>
          <a:solidFill>
            <a:schemeClr val="accent1">
              <a:lumMod val="20000"/>
              <a:lumOff val="80000"/>
            </a:schemeClr>
          </a:solidFill>
          <a:ln>
            <a:solidFill>
              <a:srgbClr val="003300"/>
            </a:solidFill>
          </a:ln>
        </p:spPr>
        <p:style>
          <a:lnRef idx="3">
            <a:schemeClr val="lt1"/>
          </a:lnRef>
          <a:fillRef idx="1">
            <a:schemeClr val="accent1"/>
          </a:fillRef>
          <a:effectRef idx="1">
            <a:schemeClr val="accent1"/>
          </a:effectRef>
          <a:fontRef idx="minor">
            <a:schemeClr val="lt1"/>
          </a:fontRef>
        </p:style>
        <p:txBody>
          <a:bodyPr rtlCol="0" anchor="ctr"/>
          <a:lstStyle/>
          <a:p>
            <a:r>
              <a:rPr lang="en-US" altLang="zh-TW" dirty="0">
                <a:solidFill>
                  <a:schemeClr val="tx1"/>
                </a:solidFill>
              </a:rPr>
              <a:t>1.</a:t>
            </a:r>
            <a:r>
              <a:rPr lang="zh-TW" altLang="en-US" dirty="0">
                <a:solidFill>
                  <a:schemeClr val="tx1"/>
                </a:solidFill>
              </a:rPr>
              <a:t>願景</a:t>
            </a:r>
          </a:p>
          <a:p>
            <a:r>
              <a:rPr lang="zh-TW" altLang="en-US" dirty="0">
                <a:solidFill>
                  <a:schemeClr val="tx1"/>
                </a:solidFill>
              </a:rPr>
              <a:t>    成就每一個孩子</a:t>
            </a:r>
          </a:p>
          <a:p>
            <a:r>
              <a:rPr lang="en-US" altLang="zh-TW" dirty="0">
                <a:solidFill>
                  <a:schemeClr val="tx1"/>
                </a:solidFill>
              </a:rPr>
              <a:t>2.</a:t>
            </a:r>
            <a:r>
              <a:rPr lang="zh-TW" altLang="en-US" dirty="0">
                <a:solidFill>
                  <a:schemeClr val="tx1"/>
                </a:solidFill>
              </a:rPr>
              <a:t>基本理念</a:t>
            </a:r>
          </a:p>
          <a:p>
            <a:r>
              <a:rPr lang="zh-TW" altLang="en-US" dirty="0">
                <a:solidFill>
                  <a:schemeClr val="tx1"/>
                </a:solidFill>
              </a:rPr>
              <a:t>    自發、互動、共好</a:t>
            </a:r>
          </a:p>
          <a:p>
            <a:r>
              <a:rPr lang="en-US" altLang="zh-TW" dirty="0">
                <a:solidFill>
                  <a:schemeClr val="tx1"/>
                </a:solidFill>
              </a:rPr>
              <a:t>3.</a:t>
            </a:r>
            <a:r>
              <a:rPr lang="zh-TW" altLang="en-US" dirty="0">
                <a:solidFill>
                  <a:schemeClr val="tx1"/>
                </a:solidFill>
              </a:rPr>
              <a:t>課程目標</a:t>
            </a:r>
          </a:p>
          <a:p>
            <a:r>
              <a:rPr lang="en-US" altLang="zh-TW" dirty="0">
                <a:solidFill>
                  <a:schemeClr val="tx1"/>
                </a:solidFill>
              </a:rPr>
              <a:t>4.</a:t>
            </a:r>
            <a:r>
              <a:rPr lang="zh-TW" altLang="en-US" dirty="0">
                <a:solidFill>
                  <a:schemeClr val="tx1"/>
                </a:solidFill>
              </a:rPr>
              <a:t>核心素養</a:t>
            </a:r>
          </a:p>
        </p:txBody>
      </p:sp>
      <p:sp>
        <p:nvSpPr>
          <p:cNvPr id="7" name="圓角矩形 6"/>
          <p:cNvSpPr/>
          <p:nvPr/>
        </p:nvSpPr>
        <p:spPr>
          <a:xfrm>
            <a:off x="5364088" y="4550668"/>
            <a:ext cx="3096344" cy="2232248"/>
          </a:xfrm>
          <a:prstGeom prst="roundRect">
            <a:avLst/>
          </a:prstGeom>
          <a:solidFill>
            <a:schemeClr val="accent5">
              <a:lumMod val="20000"/>
              <a:lumOff val="80000"/>
            </a:schemeClr>
          </a:solidFill>
          <a:ln>
            <a:solidFill>
              <a:schemeClr val="accent4">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r>
              <a:rPr lang="zh-TW" altLang="en-US" sz="1600" dirty="0">
                <a:solidFill>
                  <a:srgbClr val="A50021"/>
                </a:solidFill>
                <a:latin typeface="細明體" panose="02020509000000000000" pitchFamily="49" charset="-120"/>
                <a:ea typeface="細明體" panose="02020509000000000000" pitchFamily="49" charset="-120"/>
              </a:rPr>
              <a:t>      </a:t>
            </a:r>
            <a:r>
              <a:rPr lang="en-US" altLang="zh-TW" sz="1600" dirty="0">
                <a:solidFill>
                  <a:srgbClr val="A50021"/>
                </a:solidFill>
                <a:latin typeface="細明體" panose="02020509000000000000" pitchFamily="49" charset="-120"/>
                <a:ea typeface="細明體" panose="02020509000000000000" pitchFamily="49" charset="-120"/>
              </a:rPr>
              <a:t>1.</a:t>
            </a:r>
            <a:r>
              <a:rPr lang="zh-TW" altLang="en-US" sz="1600" dirty="0">
                <a:solidFill>
                  <a:srgbClr val="A50021"/>
                </a:solidFill>
                <a:latin typeface="細明體" panose="02020509000000000000" pitchFamily="49" charset="-120"/>
                <a:ea typeface="細明體" panose="02020509000000000000" pitchFamily="49" charset="-120"/>
              </a:rPr>
              <a:t>課程發展量委員</a:t>
            </a:r>
            <a:endParaRPr lang="en-US" altLang="zh-TW" sz="1600" dirty="0">
              <a:solidFill>
                <a:srgbClr val="A50021"/>
              </a:solidFill>
              <a:latin typeface="細明體" panose="02020509000000000000" pitchFamily="49" charset="-120"/>
              <a:ea typeface="細明體" panose="02020509000000000000" pitchFamily="49" charset="-120"/>
            </a:endParaRPr>
          </a:p>
          <a:p>
            <a:r>
              <a:rPr lang="en-US" altLang="zh-TW" sz="1600" dirty="0">
                <a:solidFill>
                  <a:srgbClr val="A50021"/>
                </a:solidFill>
                <a:latin typeface="細明體" panose="02020509000000000000" pitchFamily="49" charset="-120"/>
                <a:ea typeface="細明體" panose="02020509000000000000" pitchFamily="49" charset="-120"/>
              </a:rPr>
              <a:t>    </a:t>
            </a:r>
            <a:r>
              <a:rPr lang="zh-TW" altLang="en-US" sz="1600" dirty="0">
                <a:solidFill>
                  <a:srgbClr val="A50021"/>
                </a:solidFill>
                <a:latin typeface="細明體" panose="02020509000000000000" pitchFamily="49" charset="-120"/>
                <a:ea typeface="細明體" panose="02020509000000000000" pitchFamily="49" charset="-120"/>
              </a:rPr>
              <a:t>   </a:t>
            </a:r>
            <a:r>
              <a:rPr lang="en-US" altLang="zh-TW" sz="1600" dirty="0">
                <a:solidFill>
                  <a:srgbClr val="A50021"/>
                </a:solidFill>
                <a:latin typeface="細明體" panose="02020509000000000000" pitchFamily="49" charset="-120"/>
                <a:ea typeface="細明體" panose="02020509000000000000" pitchFamily="49" charset="-120"/>
              </a:rPr>
              <a:t>(1)</a:t>
            </a:r>
            <a:r>
              <a:rPr lang="zh-TW" altLang="en-US" sz="1600" dirty="0">
                <a:solidFill>
                  <a:srgbClr val="A50021"/>
                </a:solidFill>
                <a:latin typeface="細明體" panose="02020509000000000000" pitchFamily="49" charset="-120"/>
                <a:ea typeface="細明體" panose="02020509000000000000" pitchFamily="49" charset="-120"/>
              </a:rPr>
              <a:t>規劃學校本位課程</a:t>
            </a:r>
          </a:p>
          <a:p>
            <a:r>
              <a:rPr lang="zh-TW" altLang="en-US" sz="1600" dirty="0">
                <a:solidFill>
                  <a:srgbClr val="A50021"/>
                </a:solidFill>
                <a:latin typeface="細明體" panose="02020509000000000000" pitchFamily="49" charset="-120"/>
                <a:ea typeface="細明體" panose="02020509000000000000" pitchFamily="49" charset="-120"/>
              </a:rPr>
              <a:t>       </a:t>
            </a:r>
            <a:r>
              <a:rPr lang="en-US" altLang="zh-TW" sz="1600" dirty="0">
                <a:solidFill>
                  <a:srgbClr val="A50021"/>
                </a:solidFill>
                <a:latin typeface="細明體" panose="02020509000000000000" pitchFamily="49" charset="-120"/>
                <a:ea typeface="細明體" panose="02020509000000000000" pitchFamily="49" charset="-120"/>
              </a:rPr>
              <a:t>(2)</a:t>
            </a:r>
            <a:r>
              <a:rPr lang="zh-TW" altLang="en-US" sz="1600" dirty="0">
                <a:solidFill>
                  <a:srgbClr val="A50021"/>
                </a:solidFill>
                <a:latin typeface="細明體" panose="02020509000000000000" pitchFamily="49" charset="-120"/>
                <a:ea typeface="細明體" panose="02020509000000000000" pitchFamily="49" charset="-120"/>
              </a:rPr>
              <a:t>審議課程計畫及自</a:t>
            </a:r>
          </a:p>
          <a:p>
            <a:r>
              <a:rPr lang="zh-TW" altLang="en-US" sz="1600" dirty="0">
                <a:solidFill>
                  <a:srgbClr val="A50021"/>
                </a:solidFill>
                <a:latin typeface="細明體" panose="02020509000000000000" pitchFamily="49" charset="-120"/>
                <a:ea typeface="細明體" panose="02020509000000000000" pitchFamily="49" charset="-120"/>
              </a:rPr>
              <a:t>           編教材</a:t>
            </a:r>
            <a:endParaRPr lang="en-US" altLang="zh-TW" sz="1600" dirty="0">
              <a:solidFill>
                <a:srgbClr val="A50021"/>
              </a:solidFill>
              <a:latin typeface="細明體" panose="02020509000000000000" pitchFamily="49" charset="-120"/>
              <a:ea typeface="細明體" panose="02020509000000000000" pitchFamily="49" charset="-120"/>
            </a:endParaRPr>
          </a:p>
          <a:p>
            <a:r>
              <a:rPr lang="zh-TW" altLang="en-US" sz="1600" dirty="0">
                <a:solidFill>
                  <a:srgbClr val="A50021"/>
                </a:solidFill>
                <a:latin typeface="細明體" panose="02020509000000000000" pitchFamily="49" charset="-120"/>
                <a:ea typeface="細明體" panose="02020509000000000000" pitchFamily="49" charset="-120"/>
              </a:rPr>
              <a:t>       </a:t>
            </a:r>
            <a:r>
              <a:rPr lang="en-US" altLang="zh-TW" sz="1600" dirty="0">
                <a:solidFill>
                  <a:srgbClr val="A50021"/>
                </a:solidFill>
                <a:latin typeface="細明體" panose="02020509000000000000" pitchFamily="49" charset="-120"/>
                <a:ea typeface="細明體" panose="02020509000000000000" pitchFamily="49" charset="-120"/>
              </a:rPr>
              <a:t>(3)</a:t>
            </a:r>
            <a:r>
              <a:rPr lang="zh-TW" altLang="en-US" sz="1600" dirty="0">
                <a:solidFill>
                  <a:srgbClr val="A50021"/>
                </a:solidFill>
                <a:latin typeface="細明體" panose="02020509000000000000" pitchFamily="49" charset="-120"/>
                <a:ea typeface="細明體" panose="02020509000000000000" pitchFamily="49" charset="-120"/>
              </a:rPr>
              <a:t>進行學校課程評鑑</a:t>
            </a:r>
            <a:endParaRPr lang="en-US" altLang="zh-TW" sz="1600" dirty="0">
              <a:solidFill>
                <a:srgbClr val="A50021"/>
              </a:solidFill>
              <a:latin typeface="細明體" panose="02020509000000000000" pitchFamily="49" charset="-120"/>
              <a:ea typeface="細明體" panose="02020509000000000000" pitchFamily="49" charset="-120"/>
            </a:endParaRPr>
          </a:p>
          <a:p>
            <a:r>
              <a:rPr lang="zh-TW" altLang="en-US" sz="1600" dirty="0">
                <a:solidFill>
                  <a:srgbClr val="A50021"/>
                </a:solidFill>
                <a:latin typeface="細明體" panose="02020509000000000000" pitchFamily="49" charset="-120"/>
                <a:ea typeface="細明體" panose="02020509000000000000" pitchFamily="49" charset="-120"/>
              </a:rPr>
              <a:t>    </a:t>
            </a:r>
            <a:r>
              <a:rPr lang="en-US" altLang="zh-TW" sz="1600" dirty="0">
                <a:solidFill>
                  <a:srgbClr val="A50021"/>
                </a:solidFill>
                <a:latin typeface="細明體" panose="02020509000000000000" pitchFamily="49" charset="-120"/>
                <a:ea typeface="細明體" panose="02020509000000000000" pitchFamily="49" charset="-120"/>
              </a:rPr>
              <a:t>2.</a:t>
            </a:r>
            <a:r>
              <a:rPr lang="zh-TW" altLang="en-US" sz="1600" dirty="0">
                <a:solidFill>
                  <a:srgbClr val="A50021"/>
                </a:solidFill>
                <a:latin typeface="細明體" panose="02020509000000000000" pitchFamily="49" charset="-120"/>
                <a:ea typeface="細明體" panose="02020509000000000000" pitchFamily="49" charset="-120"/>
              </a:rPr>
              <a:t>領域教學研究會</a:t>
            </a:r>
            <a:endParaRPr lang="en-US" altLang="zh-TW" sz="1600" dirty="0">
              <a:solidFill>
                <a:srgbClr val="A50021"/>
              </a:solidFill>
              <a:latin typeface="細明體" panose="02020509000000000000" pitchFamily="49" charset="-120"/>
              <a:ea typeface="細明體" panose="02020509000000000000" pitchFamily="49" charset="-120"/>
            </a:endParaRPr>
          </a:p>
          <a:p>
            <a:r>
              <a:rPr lang="zh-TW" altLang="en-US" sz="1600" dirty="0">
                <a:solidFill>
                  <a:schemeClr val="tx1"/>
                </a:solidFill>
              </a:rPr>
              <a:t>       </a:t>
            </a:r>
            <a:r>
              <a:rPr lang="en-US" altLang="zh-TW" sz="1600" dirty="0">
                <a:solidFill>
                  <a:schemeClr val="tx1"/>
                </a:solidFill>
              </a:rPr>
              <a:t>3.</a:t>
            </a:r>
            <a:r>
              <a:rPr lang="zh-TW" altLang="en-US" sz="1600" dirty="0">
                <a:solidFill>
                  <a:schemeClr val="tx1"/>
                </a:solidFill>
              </a:rPr>
              <a:t>課程與教學活動進行</a:t>
            </a:r>
            <a:endParaRPr lang="en-US" altLang="zh-TW" sz="1600" dirty="0">
              <a:solidFill>
                <a:schemeClr val="tx1"/>
              </a:solidFill>
            </a:endParaRPr>
          </a:p>
          <a:p>
            <a:r>
              <a:rPr lang="zh-TW" altLang="en-US" sz="1600" dirty="0">
                <a:solidFill>
                  <a:schemeClr val="tx1"/>
                </a:solidFill>
              </a:rPr>
              <a:t>       </a:t>
            </a:r>
            <a:r>
              <a:rPr lang="en-US" altLang="zh-TW" sz="1600" dirty="0">
                <a:solidFill>
                  <a:schemeClr val="tx1"/>
                </a:solidFill>
              </a:rPr>
              <a:t>4.</a:t>
            </a:r>
            <a:r>
              <a:rPr lang="zh-TW" altLang="en-US" sz="1600" dirty="0">
                <a:solidFill>
                  <a:schemeClr val="tx1"/>
                </a:solidFill>
              </a:rPr>
              <a:t>學生學習成效評量</a:t>
            </a:r>
          </a:p>
        </p:txBody>
      </p:sp>
      <p:sp>
        <p:nvSpPr>
          <p:cNvPr id="6" name="圓角矩形 5"/>
          <p:cNvSpPr/>
          <p:nvPr/>
        </p:nvSpPr>
        <p:spPr>
          <a:xfrm>
            <a:off x="5364088" y="2026555"/>
            <a:ext cx="3096344" cy="2232248"/>
          </a:xfrm>
          <a:prstGeom prst="roundRect">
            <a:avLst/>
          </a:prstGeom>
          <a:solidFill>
            <a:srgbClr val="CCCCFF"/>
          </a:solidFill>
          <a:ln>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r>
              <a:rPr lang="en-US" altLang="zh-TW" dirty="0">
                <a:solidFill>
                  <a:schemeClr val="tx1"/>
                </a:solidFill>
              </a:rPr>
              <a:t>         1.</a:t>
            </a:r>
            <a:r>
              <a:rPr lang="zh-TW" altLang="en-US" dirty="0">
                <a:solidFill>
                  <a:schemeClr val="tx1"/>
                </a:solidFill>
              </a:rPr>
              <a:t>學校本位課程</a:t>
            </a:r>
          </a:p>
          <a:p>
            <a:r>
              <a:rPr lang="zh-TW" altLang="en-US" dirty="0">
                <a:solidFill>
                  <a:schemeClr val="tx1"/>
                </a:solidFill>
              </a:rPr>
              <a:t>            </a:t>
            </a:r>
            <a:r>
              <a:rPr lang="en-US" altLang="zh-TW" dirty="0">
                <a:solidFill>
                  <a:schemeClr val="tx1"/>
                </a:solidFill>
              </a:rPr>
              <a:t>(1).</a:t>
            </a:r>
            <a:r>
              <a:rPr lang="zh-TW" altLang="en-US" dirty="0">
                <a:solidFill>
                  <a:schemeClr val="tx1"/>
                </a:solidFill>
              </a:rPr>
              <a:t>部定課程</a:t>
            </a:r>
          </a:p>
          <a:p>
            <a:r>
              <a:rPr lang="zh-TW" altLang="en-US" dirty="0">
                <a:solidFill>
                  <a:schemeClr val="tx1"/>
                </a:solidFill>
              </a:rPr>
              <a:t>            </a:t>
            </a:r>
            <a:r>
              <a:rPr lang="en-US" altLang="zh-TW" dirty="0">
                <a:solidFill>
                  <a:schemeClr val="tx1"/>
                </a:solidFill>
              </a:rPr>
              <a:t>(2).</a:t>
            </a:r>
            <a:r>
              <a:rPr lang="zh-TW" altLang="en-US" dirty="0">
                <a:solidFill>
                  <a:schemeClr val="tx1"/>
                </a:solidFill>
              </a:rPr>
              <a:t>校訂課程</a:t>
            </a:r>
          </a:p>
          <a:p>
            <a:r>
              <a:rPr lang="en-US" altLang="zh-TW" dirty="0">
                <a:solidFill>
                  <a:schemeClr val="tx1"/>
                </a:solidFill>
              </a:rPr>
              <a:t>          2.</a:t>
            </a:r>
            <a:r>
              <a:rPr lang="zh-TW" altLang="en-US" dirty="0">
                <a:solidFill>
                  <a:schemeClr val="tx1"/>
                </a:solidFill>
              </a:rPr>
              <a:t>課程架構</a:t>
            </a:r>
          </a:p>
          <a:p>
            <a:r>
              <a:rPr lang="en-US" altLang="zh-TW" dirty="0">
                <a:solidFill>
                  <a:schemeClr val="tx1"/>
                </a:solidFill>
              </a:rPr>
              <a:t>          3.</a:t>
            </a:r>
            <a:r>
              <a:rPr lang="zh-TW" altLang="en-US" dirty="0">
                <a:solidFill>
                  <a:schemeClr val="tx1"/>
                </a:solidFill>
              </a:rPr>
              <a:t>學習階段</a:t>
            </a:r>
          </a:p>
        </p:txBody>
      </p:sp>
      <p:graphicFrame>
        <p:nvGraphicFramePr>
          <p:cNvPr id="4" name="內容版面配置區 3"/>
          <p:cNvGraphicFramePr>
            <a:graphicFrameLocks noGrp="1"/>
          </p:cNvGraphicFramePr>
          <p:nvPr>
            <p:ph sz="quarter" idx="1"/>
          </p:nvPr>
        </p:nvGraphicFramePr>
        <p:xfrm>
          <a:off x="683568" y="2572463"/>
          <a:ext cx="7272808" cy="3781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01814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1395</TotalTime>
  <Words>2627</Words>
  <Application>Microsoft Office PowerPoint</Application>
  <PresentationFormat>如螢幕大小 (4:3)</PresentationFormat>
  <Paragraphs>392</Paragraphs>
  <Slides>50</Slides>
  <Notes>3</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2</vt:i4>
      </vt:variant>
      <vt:variant>
        <vt:lpstr>投影片標題</vt:lpstr>
      </vt:variant>
      <vt:variant>
        <vt:i4>50</vt:i4>
      </vt:variant>
    </vt:vector>
  </HeadingPairs>
  <TitlesOfParts>
    <vt:vector size="63" baseType="lpstr">
      <vt:lpstr>細明體</vt:lpstr>
      <vt:lpstr>微軟正黑體</vt:lpstr>
      <vt:lpstr>新細明體</vt:lpstr>
      <vt:lpstr>標楷體</vt:lpstr>
      <vt:lpstr>Arial Narrow</vt:lpstr>
      <vt:lpstr>Calibri</vt:lpstr>
      <vt:lpstr>Tw Cen MT</vt:lpstr>
      <vt:lpstr>Verdana</vt:lpstr>
      <vt:lpstr>Wingdings</vt:lpstr>
      <vt:lpstr>Wingdings 2</vt:lpstr>
      <vt:lpstr>中庸</vt:lpstr>
      <vt:lpstr>Microsoft Word 97 - 2003 文件</vt:lpstr>
      <vt:lpstr>Document</vt:lpstr>
      <vt:lpstr>PowerPoint 簡報</vt:lpstr>
      <vt:lpstr>壹、前言</vt:lpstr>
      <vt:lpstr>PowerPoint 簡報</vt:lpstr>
      <vt:lpstr>PowerPoint 簡報</vt:lpstr>
      <vt:lpstr>PowerPoint 簡報</vt:lpstr>
      <vt:lpstr>(四)三面九項核心素養</vt:lpstr>
      <vt:lpstr>PowerPoint 簡報</vt:lpstr>
      <vt:lpstr>PowerPoint 簡報</vt:lpstr>
      <vt:lpstr>五、十二年國教課程綱要主要內容分析</vt:lpstr>
      <vt:lpstr>貳、課程評鑑的意義與內涵</vt:lpstr>
      <vt:lpstr>PowerPoint 簡報</vt:lpstr>
      <vt:lpstr>PowerPoint 簡報</vt:lpstr>
      <vt:lpstr>PowerPoint 簡報</vt:lpstr>
      <vt:lpstr>PowerPoint 簡報</vt:lpstr>
      <vt:lpstr>叁、課程評鑑的重要概念</vt:lpstr>
      <vt:lpstr>PowerPoint 簡報</vt:lpstr>
      <vt:lpstr>二、課程評鑑可以包括的內涵</vt:lpstr>
      <vt:lpstr>PowerPoint 簡報</vt:lpstr>
      <vt:lpstr>PowerPoint 簡報</vt:lpstr>
      <vt:lpstr>PowerPoint 簡報</vt:lpstr>
      <vt:lpstr>PowerPoint 簡報</vt:lpstr>
      <vt:lpstr>PowerPoint 簡報</vt:lpstr>
      <vt:lpstr>肆、十二年國教課綱(總綱)規定</vt:lpstr>
      <vt:lpstr>PowerPoint 簡報</vt:lpstr>
      <vt:lpstr>PowerPoint 簡報</vt:lpstr>
      <vt:lpstr>PowerPoint 簡報</vt:lpstr>
      <vt:lpstr>PowerPoint 簡報</vt:lpstr>
      <vt:lpstr>伍、 國民中學及國民小學實施課程評鑑參考原則介紹</vt:lpstr>
      <vt:lpstr>PowerPoint 簡報</vt:lpstr>
      <vt:lpstr>PowerPoint 簡報</vt:lpstr>
      <vt:lpstr>PowerPoint 簡報</vt:lpstr>
      <vt:lpstr>PowerPoint 簡報</vt:lpstr>
      <vt:lpstr>陸、課程評鑑參考原則之特色與流程</vt:lpstr>
      <vt:lpstr>PowerPoint 簡報</vt:lpstr>
      <vt:lpstr>PowerPoint 簡報</vt:lpstr>
      <vt:lpstr>PowerPoint 簡報</vt:lpstr>
      <vt:lpstr>PowerPoint 簡報</vt:lpstr>
      <vt:lpstr>PowerPoint 簡報</vt:lpstr>
      <vt:lpstr>柒、學校課程評鑑整合運作與期程</vt:lpstr>
      <vt:lpstr>PowerPoint 簡報</vt:lpstr>
      <vt:lpstr>PowerPoint 簡報</vt:lpstr>
      <vt:lpstr>捌、學校課程評鑑的檢討與省思</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112</cp:revision>
  <dcterms:created xsi:type="dcterms:W3CDTF">2018-10-02T13:35:10Z</dcterms:created>
  <dcterms:modified xsi:type="dcterms:W3CDTF">2021-08-22T07:57:07Z</dcterms:modified>
</cp:coreProperties>
</file>